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 id="2147484101" r:id="rId5"/>
  </p:sldMasterIdLst>
  <p:notesMasterIdLst>
    <p:notesMasterId r:id="rId29"/>
  </p:notesMasterIdLst>
  <p:handoutMasterIdLst>
    <p:handoutMasterId r:id="rId30"/>
  </p:handoutMasterIdLst>
  <p:sldIdLst>
    <p:sldId id="2822" r:id="rId6"/>
    <p:sldId id="2834" r:id="rId7"/>
    <p:sldId id="2732" r:id="rId8"/>
    <p:sldId id="2810" r:id="rId9"/>
    <p:sldId id="2811" r:id="rId10"/>
    <p:sldId id="931" r:id="rId11"/>
    <p:sldId id="256" r:id="rId12"/>
    <p:sldId id="2813" r:id="rId13"/>
    <p:sldId id="2812" r:id="rId14"/>
    <p:sldId id="2831" r:id="rId15"/>
    <p:sldId id="2801" r:id="rId16"/>
    <p:sldId id="2835" r:id="rId17"/>
    <p:sldId id="2730" r:id="rId18"/>
    <p:sldId id="2147473540" r:id="rId19"/>
    <p:sldId id="2147473536" r:id="rId20"/>
    <p:sldId id="2147473537" r:id="rId21"/>
    <p:sldId id="2147473538" r:id="rId22"/>
    <p:sldId id="2147473541" r:id="rId23"/>
    <p:sldId id="2147473539" r:id="rId24"/>
    <p:sldId id="2819" r:id="rId25"/>
    <p:sldId id="2821" r:id="rId26"/>
    <p:sldId id="2832" r:id="rId27"/>
    <p:sldId id="2824" r:id="rId28"/>
  </p:sldIdLst>
  <p:sldSz cx="13439775" cy="7559675"/>
  <p:notesSz cx="7315200" cy="9601200"/>
  <p:defaultTex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p:defaultTextStyle>
  <p:extLst>
    <p:ext uri="{EFAFB233-063F-42B5-8137-9DF3F51BA10A}">
      <p15:sldGuideLst xmlns:p15="http://schemas.microsoft.com/office/powerpoint/2012/main">
        <p15:guide id="1" orient="horz" pos="3470" userDrawn="1">
          <p15:clr>
            <a:srgbClr val="A4A3A4"/>
          </p15:clr>
        </p15:guide>
        <p15:guide id="2" pos="7317" userDrawn="1">
          <p15:clr>
            <a:srgbClr val="A4A3A4"/>
          </p15:clr>
        </p15:guide>
      </p15:sldGuideLst>
    </p:ext>
    <p:ext uri="{2D200454-40CA-4A62-9FC3-DE9A4176ACB9}">
      <p15:notesGuideLst xmlns:p15="http://schemas.microsoft.com/office/powerpoint/2012/main">
        <p15:guide id="1" orient="horz" pos="2666" userDrawn="1">
          <p15:clr>
            <a:srgbClr val="A4A3A4"/>
          </p15:clr>
        </p15:guide>
        <p15:guide id="2" pos="2224" userDrawn="1">
          <p15:clr>
            <a:srgbClr val="A4A3A4"/>
          </p15:clr>
        </p15:guide>
        <p15:guide id="3" orient="horz" pos="2586" userDrawn="1">
          <p15:clr>
            <a:srgbClr val="A4A3A4"/>
          </p15:clr>
        </p15:guide>
        <p15:guide id="4" pos="208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F8872D-EC9A-9600-6272-F955A4C66445}" name="Sarah Novell" initials="SN" userId="S::novell@international-aluminium.org::7e3982ad-6ba6-460c-af45-61ed80a5087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Bayliss" initials="CB" lastIdx="6" clrIdx="0"/>
  <p:cmAuthor id="2" name="Marlen Bertram" initials="MB" lastIdx="7" clrIdx="1">
    <p:extLst>
      <p:ext uri="{19B8F6BF-5375-455C-9EA6-DF929625EA0E}">
        <p15:presenceInfo xmlns:p15="http://schemas.microsoft.com/office/powerpoint/2012/main" userId="S::bertram@world-aluminium.org::2bc85feb-30af-44d7-8c53-4c46e0285ca5" providerId="AD"/>
      </p:ext>
    </p:extLst>
  </p:cmAuthor>
  <p:cmAuthor id="3" name="Pernelle Nunez" initials="PN" lastIdx="3" clrIdx="2">
    <p:extLst>
      <p:ext uri="{19B8F6BF-5375-455C-9EA6-DF929625EA0E}">
        <p15:presenceInfo xmlns:p15="http://schemas.microsoft.com/office/powerpoint/2012/main" userId="S::Nunez@world-aluminium.org::ff7ffe09-2c24-4c20-9e3e-fadeec7665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A5AE"/>
    <a:srgbClr val="D37629"/>
    <a:srgbClr val="B1BA97"/>
    <a:srgbClr val="CD8300"/>
    <a:srgbClr val="DAB400"/>
    <a:srgbClr val="E5F2F3"/>
    <a:srgbClr val="5FAAB2"/>
    <a:srgbClr val="57A5AE"/>
    <a:srgbClr val="CD8200"/>
    <a:srgbClr val="8F43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3C926F-A2FF-4FF5-A733-34A993FDFC90}" v="173" dt="2022-10-13T13:03:20.2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07" autoAdjust="0"/>
    <p:restoredTop sz="95791" autoAdjust="0"/>
  </p:normalViewPr>
  <p:slideViewPr>
    <p:cSldViewPr showGuides="1">
      <p:cViewPr varScale="1">
        <p:scale>
          <a:sx n="78" d="100"/>
          <a:sy n="78" d="100"/>
        </p:scale>
        <p:origin x="970" y="38"/>
      </p:cViewPr>
      <p:guideLst>
        <p:guide orient="horz" pos="3470"/>
        <p:guide pos="7317"/>
      </p:guideLst>
    </p:cSldViewPr>
  </p:slideViewPr>
  <p:outlineViewPr>
    <p:cViewPr varScale="1">
      <p:scale>
        <a:sx n="170" d="200"/>
        <a:sy n="170" d="200"/>
      </p:scale>
      <p:origin x="0" y="-203868"/>
    </p:cViewPr>
  </p:outlineViewPr>
  <p:notesTextViewPr>
    <p:cViewPr>
      <p:scale>
        <a:sx n="3" d="2"/>
        <a:sy n="3" d="2"/>
      </p:scale>
      <p:origin x="0" y="0"/>
    </p:cViewPr>
  </p:notesTextViewPr>
  <p:sorterViewPr>
    <p:cViewPr>
      <p:scale>
        <a:sx n="64" d="100"/>
        <a:sy n="64" d="100"/>
      </p:scale>
      <p:origin x="0" y="-324"/>
    </p:cViewPr>
  </p:sorterViewPr>
  <p:notesViewPr>
    <p:cSldViewPr showGuides="1">
      <p:cViewPr varScale="1">
        <p:scale>
          <a:sx n="69" d="100"/>
          <a:sy n="69" d="100"/>
        </p:scale>
        <p:origin x="2616" y="44"/>
      </p:cViewPr>
      <p:guideLst>
        <p:guide orient="horz" pos="2666"/>
        <p:guide pos="2224"/>
        <p:guide orient="horz" pos="2586"/>
        <p:guide pos="208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78731008499477"/>
          <c:y val="9.3994907790953666E-2"/>
          <c:w val="0.67392128221864545"/>
          <c:h val="0.69123484921769474"/>
        </c:manualLayout>
      </c:layout>
      <c:barChart>
        <c:barDir val="col"/>
        <c:grouping val="stacked"/>
        <c:varyColors val="0"/>
        <c:ser>
          <c:idx val="0"/>
          <c:order val="0"/>
          <c:tx>
            <c:strRef>
              <c:f>Sheet1!$A$2</c:f>
              <c:strCache>
                <c:ptCount val="1"/>
                <c:pt idx="0">
                  <c:v>Component Castings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ICEV</c:v>
                </c:pt>
                <c:pt idx="1">
                  <c:v>BEV</c:v>
                </c:pt>
                <c:pt idx="2">
                  <c:v>BEV 2026</c:v>
                </c:pt>
              </c:strCache>
            </c:strRef>
          </c:cat>
          <c:val>
            <c:numRef>
              <c:f>Sheet1!$B$2:$D$2</c:f>
              <c:numCache>
                <c:formatCode>General</c:formatCode>
                <c:ptCount val="3"/>
                <c:pt idx="0">
                  <c:v>285</c:v>
                </c:pt>
                <c:pt idx="1">
                  <c:v>196</c:v>
                </c:pt>
                <c:pt idx="2">
                  <c:v>190</c:v>
                </c:pt>
              </c:numCache>
            </c:numRef>
          </c:val>
          <c:extLst>
            <c:ext xmlns:c16="http://schemas.microsoft.com/office/drawing/2014/chart" uri="{C3380CC4-5D6E-409C-BE32-E72D297353CC}">
              <c16:uniqueId val="{00000000-3E24-49B9-82C3-AACEF36E87F5}"/>
            </c:ext>
          </c:extLst>
        </c:ser>
        <c:ser>
          <c:idx val="1"/>
          <c:order val="1"/>
          <c:tx>
            <c:strRef>
              <c:f>Sheet1!$A$3</c:f>
              <c:strCache>
                <c:ptCount val="1"/>
                <c:pt idx="0">
                  <c:v>Structural Die Castings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3E24-49B9-82C3-AACEF36E87F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ICEV</c:v>
                </c:pt>
                <c:pt idx="1">
                  <c:v>BEV</c:v>
                </c:pt>
                <c:pt idx="2">
                  <c:v>BEV 2026</c:v>
                </c:pt>
              </c:strCache>
            </c:strRef>
          </c:cat>
          <c:val>
            <c:numRef>
              <c:f>Sheet1!$B$3:$D$3</c:f>
              <c:numCache>
                <c:formatCode>General</c:formatCode>
                <c:ptCount val="3"/>
                <c:pt idx="0">
                  <c:v>17</c:v>
                </c:pt>
                <c:pt idx="1">
                  <c:v>108</c:v>
                </c:pt>
                <c:pt idx="2">
                  <c:v>95</c:v>
                </c:pt>
              </c:numCache>
            </c:numRef>
          </c:val>
          <c:extLst>
            <c:ext xmlns:c16="http://schemas.microsoft.com/office/drawing/2014/chart" uri="{C3380CC4-5D6E-409C-BE32-E72D297353CC}">
              <c16:uniqueId val="{00000001-3E24-49B9-82C3-AACEF36E87F5}"/>
            </c:ext>
          </c:extLst>
        </c:ser>
        <c:ser>
          <c:idx val="2"/>
          <c:order val="2"/>
          <c:tx>
            <c:strRef>
              <c:f>Sheet1!$A$4</c:f>
              <c:strCache>
                <c:ptCount val="1"/>
                <c:pt idx="0">
                  <c:v>Extrusions</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3E24-49B9-82C3-AACEF36E87F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ICEV</c:v>
                </c:pt>
                <c:pt idx="1">
                  <c:v>BEV</c:v>
                </c:pt>
                <c:pt idx="2">
                  <c:v>BEV 2026</c:v>
                </c:pt>
              </c:strCache>
            </c:strRef>
          </c:cat>
          <c:val>
            <c:numRef>
              <c:f>Sheet1!$B$4:$D$4</c:f>
              <c:numCache>
                <c:formatCode>General</c:formatCode>
                <c:ptCount val="3"/>
                <c:pt idx="0">
                  <c:v>45</c:v>
                </c:pt>
                <c:pt idx="1">
                  <c:v>147</c:v>
                </c:pt>
                <c:pt idx="2">
                  <c:v>167</c:v>
                </c:pt>
              </c:numCache>
            </c:numRef>
          </c:val>
          <c:extLst>
            <c:ext xmlns:c16="http://schemas.microsoft.com/office/drawing/2014/chart" uri="{C3380CC4-5D6E-409C-BE32-E72D297353CC}">
              <c16:uniqueId val="{00000002-3E24-49B9-82C3-AACEF36E87F5}"/>
            </c:ext>
          </c:extLst>
        </c:ser>
        <c:ser>
          <c:idx val="3"/>
          <c:order val="3"/>
          <c:tx>
            <c:strRef>
              <c:f>Sheet1!$A$5</c:f>
              <c:strCache>
                <c:ptCount val="1"/>
                <c:pt idx="0">
                  <c:v>Stamped Sheet</c:v>
                </c:pt>
              </c:strCache>
            </c:strRef>
          </c:tx>
          <c:spPr>
            <a:solidFill>
              <a:schemeClr val="accent4"/>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50000"/>
                          <a:lumOff val="50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6-3E24-49B9-82C3-AACEF36E87F5}"/>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50000"/>
                          <a:lumOff val="50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5-3E24-49B9-82C3-AACEF36E87F5}"/>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2-EFC0-4245-99CD-E19A7D8747C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ICEV</c:v>
                </c:pt>
                <c:pt idx="1">
                  <c:v>BEV</c:v>
                </c:pt>
                <c:pt idx="2">
                  <c:v>BEV 2026</c:v>
                </c:pt>
              </c:strCache>
            </c:strRef>
          </c:cat>
          <c:val>
            <c:numRef>
              <c:f>Sheet1!$B$5:$D$5</c:f>
              <c:numCache>
                <c:formatCode>General</c:formatCode>
                <c:ptCount val="3"/>
                <c:pt idx="0">
                  <c:v>107</c:v>
                </c:pt>
                <c:pt idx="1">
                  <c:v>192</c:v>
                </c:pt>
                <c:pt idx="2">
                  <c:v>177</c:v>
                </c:pt>
              </c:numCache>
            </c:numRef>
          </c:val>
          <c:extLst>
            <c:ext xmlns:c16="http://schemas.microsoft.com/office/drawing/2014/chart" uri="{C3380CC4-5D6E-409C-BE32-E72D297353CC}">
              <c16:uniqueId val="{00000003-3E24-49B9-82C3-AACEF36E87F5}"/>
            </c:ext>
          </c:extLst>
        </c:ser>
        <c:dLbls>
          <c:showLegendKey val="0"/>
          <c:showVal val="0"/>
          <c:showCatName val="0"/>
          <c:showSerName val="0"/>
          <c:showPercent val="0"/>
          <c:showBubbleSize val="0"/>
        </c:dLbls>
        <c:gapWidth val="75"/>
        <c:overlap val="100"/>
        <c:axId val="572132392"/>
        <c:axId val="572130424"/>
      </c:barChart>
      <c:catAx>
        <c:axId val="57213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CN"/>
          </a:p>
        </c:txPr>
        <c:crossAx val="572130424"/>
        <c:crosses val="autoZero"/>
        <c:auto val="1"/>
        <c:lblAlgn val="ctr"/>
        <c:lblOffset val="100"/>
        <c:noMultiLvlLbl val="0"/>
      </c:catAx>
      <c:valAx>
        <c:axId val="5721304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b="1" dirty="0"/>
                  <a:t>Pounds Per Vehicle</a:t>
                </a:r>
              </a:p>
            </c:rich>
          </c:tx>
          <c:layout>
            <c:manualLayout>
              <c:xMode val="edge"/>
              <c:yMode val="edge"/>
              <c:x val="0.11453227519851518"/>
              <c:y val="0.1037999929811583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572132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zh-CN"/>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262799-5D4C-48A7-844F-9FA28555D96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494106AC-7CA2-41AE-83F6-F0C63FEA3807}">
      <dgm:prSet phldrT="[Text]" custT="1"/>
      <dgm:spPr>
        <a:solidFill>
          <a:srgbClr val="6E8731"/>
        </a:solidFill>
      </dgm:spPr>
      <dgm:t>
        <a:bodyPr/>
        <a:lstStyle/>
        <a:p>
          <a:r>
            <a:rPr lang="zh-CN" altLang="en-US" sz="3200" dirty="0"/>
            <a:t>经济</a:t>
          </a:r>
          <a:endParaRPr lang="en-GB" sz="3200" dirty="0"/>
        </a:p>
      </dgm:t>
    </dgm:pt>
    <dgm:pt modelId="{C1554F86-31BD-4284-9F04-A5A5FE792337}" type="parTrans" cxnId="{FCA0A09E-111C-4E99-BDB1-39D1594EDC3D}">
      <dgm:prSet/>
      <dgm:spPr/>
      <dgm:t>
        <a:bodyPr/>
        <a:lstStyle/>
        <a:p>
          <a:endParaRPr lang="en-GB"/>
        </a:p>
      </dgm:t>
    </dgm:pt>
    <dgm:pt modelId="{D38515E8-ABCB-48CA-A084-9FB186935B16}" type="sibTrans" cxnId="{FCA0A09E-111C-4E99-BDB1-39D1594EDC3D}">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49000" r="-49000"/>
          </a:stretch>
        </a:blipFill>
      </dgm:spPr>
      <dgm:t>
        <a:bodyPr/>
        <a:lstStyle/>
        <a:p>
          <a:endParaRPr lang="en-GB"/>
        </a:p>
      </dgm:t>
    </dgm:pt>
    <dgm:pt modelId="{DD638457-E1C9-4093-81CD-7477897A096D}">
      <dgm:prSet phldrT="[Text]" custT="1"/>
      <dgm:spPr>
        <a:solidFill>
          <a:srgbClr val="D3741F"/>
        </a:solidFill>
      </dgm:spPr>
      <dgm:t>
        <a:bodyPr/>
        <a:lstStyle/>
        <a:p>
          <a:r>
            <a:rPr lang="zh-CN" altLang="en-US" sz="2400" dirty="0"/>
            <a:t>其他竞争材料</a:t>
          </a:r>
          <a:endParaRPr lang="en-GB" sz="2400" dirty="0"/>
        </a:p>
      </dgm:t>
    </dgm:pt>
    <dgm:pt modelId="{33652882-BC19-44D5-9AA9-CD26AFE66B74}" type="parTrans" cxnId="{B5817495-C436-4D6A-8C23-F359EDE060BD}">
      <dgm:prSet/>
      <dgm:spPr/>
      <dgm:t>
        <a:bodyPr/>
        <a:lstStyle/>
        <a:p>
          <a:endParaRPr lang="en-GB"/>
        </a:p>
      </dgm:t>
    </dgm:pt>
    <dgm:pt modelId="{56B5CD19-A3C0-46CC-B7E1-5130CD3EB99E}" type="sibTrans" cxnId="{B5817495-C436-4D6A-8C23-F359EDE060BD}">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dgm:spPr>
      <dgm:t>
        <a:bodyPr/>
        <a:lstStyle/>
        <a:p>
          <a:endParaRPr lang="en-GB"/>
        </a:p>
      </dgm:t>
    </dgm:pt>
    <dgm:pt modelId="{4DC3AB3F-3B27-4BB8-9454-73DDE66FDF72}">
      <dgm:prSet phldrT="[Text]" custT="1"/>
      <dgm:spPr/>
      <dgm:t>
        <a:bodyPr/>
        <a:lstStyle/>
        <a:p>
          <a:r>
            <a:rPr lang="zh-CN" altLang="en-US" sz="3600" dirty="0"/>
            <a:t>铝</a:t>
          </a:r>
          <a:endParaRPr lang="en-GB" sz="3600" dirty="0"/>
        </a:p>
      </dgm:t>
    </dgm:pt>
    <dgm:pt modelId="{41BA2EF3-93A6-4480-BA3E-E0F709ED412B}" type="parTrans" cxnId="{A2D5C01F-B4AC-4100-B6BC-8AE8F4ABE5D0}">
      <dgm:prSet/>
      <dgm:spPr/>
      <dgm:t>
        <a:bodyPr/>
        <a:lstStyle/>
        <a:p>
          <a:endParaRPr lang="en-GB"/>
        </a:p>
      </dgm:t>
    </dgm:pt>
    <dgm:pt modelId="{572A3917-D2F2-43ED-A835-1A8830E52F45}" type="sibTrans" cxnId="{A2D5C01F-B4AC-4100-B6BC-8AE8F4ABE5D0}">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35000" r="-35000"/>
          </a:stretch>
        </a:blipFill>
      </dgm:spPr>
      <dgm:t>
        <a:bodyPr/>
        <a:lstStyle/>
        <a:p>
          <a:endParaRPr lang="en-GB"/>
        </a:p>
      </dgm:t>
    </dgm:pt>
    <dgm:pt modelId="{F8BBF97E-D627-485B-85B3-14240B14F7E2}" type="pres">
      <dgm:prSet presAssocID="{ED262799-5D4C-48A7-844F-9FA28555D966}" presName="Name0" presStyleCnt="0">
        <dgm:presLayoutVars>
          <dgm:chMax val="21"/>
          <dgm:chPref val="21"/>
        </dgm:presLayoutVars>
      </dgm:prSet>
      <dgm:spPr/>
    </dgm:pt>
    <dgm:pt modelId="{F368E665-6D8F-4E45-9412-93BC054DE6B0}" type="pres">
      <dgm:prSet presAssocID="{494106AC-7CA2-41AE-83F6-F0C63FEA3807}" presName="text1" presStyleCnt="0"/>
      <dgm:spPr/>
    </dgm:pt>
    <dgm:pt modelId="{F769C9A6-3F76-4471-8820-D68A5AF95CE6}" type="pres">
      <dgm:prSet presAssocID="{494106AC-7CA2-41AE-83F6-F0C63FEA3807}" presName="textRepeatNode" presStyleLbl="alignNode1" presStyleIdx="0" presStyleCnt="3">
        <dgm:presLayoutVars>
          <dgm:chMax val="0"/>
          <dgm:chPref val="0"/>
          <dgm:bulletEnabled val="1"/>
        </dgm:presLayoutVars>
      </dgm:prSet>
      <dgm:spPr/>
    </dgm:pt>
    <dgm:pt modelId="{317CC7DC-2043-46D9-A9D6-A5EFBC05BD12}" type="pres">
      <dgm:prSet presAssocID="{494106AC-7CA2-41AE-83F6-F0C63FEA3807}" presName="textaccent1" presStyleCnt="0"/>
      <dgm:spPr/>
    </dgm:pt>
    <dgm:pt modelId="{A40832C6-2269-4C3C-AE35-689C84CE18AE}" type="pres">
      <dgm:prSet presAssocID="{494106AC-7CA2-41AE-83F6-F0C63FEA3807}" presName="accentRepeatNode" presStyleLbl="solidAlignAcc1" presStyleIdx="0" presStyleCnt="6"/>
      <dgm:spPr/>
    </dgm:pt>
    <dgm:pt modelId="{7387CDCA-46A1-45CD-9952-F12CB0EFD2B5}" type="pres">
      <dgm:prSet presAssocID="{D38515E8-ABCB-48CA-A084-9FB186935B16}" presName="image1" presStyleCnt="0"/>
      <dgm:spPr/>
    </dgm:pt>
    <dgm:pt modelId="{F4057C9B-5EF9-4B49-99CF-4C6A63EE8A1F}" type="pres">
      <dgm:prSet presAssocID="{D38515E8-ABCB-48CA-A084-9FB186935B16}" presName="imageRepeatNode" presStyleLbl="alignAcc1" presStyleIdx="0" presStyleCnt="3"/>
      <dgm:spPr/>
    </dgm:pt>
    <dgm:pt modelId="{FC15ECD5-E92C-4729-AF04-619D72802BA0}" type="pres">
      <dgm:prSet presAssocID="{D38515E8-ABCB-48CA-A084-9FB186935B16}" presName="imageaccent1" presStyleCnt="0"/>
      <dgm:spPr/>
    </dgm:pt>
    <dgm:pt modelId="{0B4EADA2-D0B8-4A83-B3D0-A5F00AF74AD9}" type="pres">
      <dgm:prSet presAssocID="{D38515E8-ABCB-48CA-A084-9FB186935B16}" presName="accentRepeatNode" presStyleLbl="solidAlignAcc1" presStyleIdx="1" presStyleCnt="6"/>
      <dgm:spPr/>
    </dgm:pt>
    <dgm:pt modelId="{E8F560C9-D115-47E9-842E-E56BBAD0F8D4}" type="pres">
      <dgm:prSet presAssocID="{DD638457-E1C9-4093-81CD-7477897A096D}" presName="text2" presStyleCnt="0"/>
      <dgm:spPr/>
    </dgm:pt>
    <dgm:pt modelId="{0E975420-12A3-48D1-9F07-F9C1532B13F3}" type="pres">
      <dgm:prSet presAssocID="{DD638457-E1C9-4093-81CD-7477897A096D}" presName="textRepeatNode" presStyleLbl="alignNode1" presStyleIdx="1" presStyleCnt="3">
        <dgm:presLayoutVars>
          <dgm:chMax val="0"/>
          <dgm:chPref val="0"/>
          <dgm:bulletEnabled val="1"/>
        </dgm:presLayoutVars>
      </dgm:prSet>
      <dgm:spPr/>
    </dgm:pt>
    <dgm:pt modelId="{DFCC1B8E-293A-44A6-B39B-0E3492F9DBE4}" type="pres">
      <dgm:prSet presAssocID="{DD638457-E1C9-4093-81CD-7477897A096D}" presName="textaccent2" presStyleCnt="0"/>
      <dgm:spPr/>
    </dgm:pt>
    <dgm:pt modelId="{A559FAF9-8A3A-49A0-B2EA-F461A0EC7CC3}" type="pres">
      <dgm:prSet presAssocID="{DD638457-E1C9-4093-81CD-7477897A096D}" presName="accentRepeatNode" presStyleLbl="solidAlignAcc1" presStyleIdx="2" presStyleCnt="6"/>
      <dgm:spPr/>
    </dgm:pt>
    <dgm:pt modelId="{A85B25E1-0202-4FB3-8EED-EB40B9E5D32D}" type="pres">
      <dgm:prSet presAssocID="{56B5CD19-A3C0-46CC-B7E1-5130CD3EB99E}" presName="image2" presStyleCnt="0"/>
      <dgm:spPr/>
    </dgm:pt>
    <dgm:pt modelId="{116B639C-21ED-4FE6-987A-7B6BBFACAB21}" type="pres">
      <dgm:prSet presAssocID="{56B5CD19-A3C0-46CC-B7E1-5130CD3EB99E}" presName="imageRepeatNode" presStyleLbl="alignAcc1" presStyleIdx="1" presStyleCnt="3"/>
      <dgm:spPr/>
    </dgm:pt>
    <dgm:pt modelId="{037CC0F5-1E9F-4B0B-8EBF-06E4A6802ACA}" type="pres">
      <dgm:prSet presAssocID="{56B5CD19-A3C0-46CC-B7E1-5130CD3EB99E}" presName="imageaccent2" presStyleCnt="0"/>
      <dgm:spPr/>
    </dgm:pt>
    <dgm:pt modelId="{83E27032-47C8-4F8D-8F9D-8D921B57D6B8}" type="pres">
      <dgm:prSet presAssocID="{56B5CD19-A3C0-46CC-B7E1-5130CD3EB99E}" presName="accentRepeatNode" presStyleLbl="solidAlignAcc1" presStyleIdx="3" presStyleCnt="6"/>
      <dgm:spPr/>
    </dgm:pt>
    <dgm:pt modelId="{5EF588E5-9BD3-4190-BD8D-10C0FE1382E8}" type="pres">
      <dgm:prSet presAssocID="{4DC3AB3F-3B27-4BB8-9454-73DDE66FDF72}" presName="text3" presStyleCnt="0"/>
      <dgm:spPr/>
    </dgm:pt>
    <dgm:pt modelId="{985FD809-18C9-4AC9-8DC6-F451FE2DF409}" type="pres">
      <dgm:prSet presAssocID="{4DC3AB3F-3B27-4BB8-9454-73DDE66FDF72}" presName="textRepeatNode" presStyleLbl="alignNode1" presStyleIdx="2" presStyleCnt="3">
        <dgm:presLayoutVars>
          <dgm:chMax val="0"/>
          <dgm:chPref val="0"/>
          <dgm:bulletEnabled val="1"/>
        </dgm:presLayoutVars>
      </dgm:prSet>
      <dgm:spPr/>
    </dgm:pt>
    <dgm:pt modelId="{7204FE43-CE2D-48F1-8122-85462BF4E93A}" type="pres">
      <dgm:prSet presAssocID="{4DC3AB3F-3B27-4BB8-9454-73DDE66FDF72}" presName="textaccent3" presStyleCnt="0"/>
      <dgm:spPr/>
    </dgm:pt>
    <dgm:pt modelId="{803D31BC-CFE1-4B41-B5FD-470628E756F3}" type="pres">
      <dgm:prSet presAssocID="{4DC3AB3F-3B27-4BB8-9454-73DDE66FDF72}" presName="accentRepeatNode" presStyleLbl="solidAlignAcc1" presStyleIdx="4" presStyleCnt="6"/>
      <dgm:spPr/>
    </dgm:pt>
    <dgm:pt modelId="{D806297B-F3EC-42FA-868B-8D6F375F3822}" type="pres">
      <dgm:prSet presAssocID="{572A3917-D2F2-43ED-A835-1A8830E52F45}" presName="image3" presStyleCnt="0"/>
      <dgm:spPr/>
    </dgm:pt>
    <dgm:pt modelId="{F0D28767-0C65-45F3-A2DD-DA9BAEE04163}" type="pres">
      <dgm:prSet presAssocID="{572A3917-D2F2-43ED-A835-1A8830E52F45}" presName="imageRepeatNode" presStyleLbl="alignAcc1" presStyleIdx="2" presStyleCnt="3"/>
      <dgm:spPr/>
    </dgm:pt>
    <dgm:pt modelId="{5F7836B1-1EDE-4861-B288-8AEC492F6D68}" type="pres">
      <dgm:prSet presAssocID="{572A3917-D2F2-43ED-A835-1A8830E52F45}" presName="imageaccent3" presStyleCnt="0"/>
      <dgm:spPr/>
    </dgm:pt>
    <dgm:pt modelId="{E59C3797-94C9-4ADD-9F33-47A1B89283B6}" type="pres">
      <dgm:prSet presAssocID="{572A3917-D2F2-43ED-A835-1A8830E52F45}" presName="accentRepeatNode" presStyleLbl="solidAlignAcc1" presStyleIdx="5" presStyleCnt="6"/>
      <dgm:spPr/>
    </dgm:pt>
  </dgm:ptLst>
  <dgm:cxnLst>
    <dgm:cxn modelId="{A2D5C01F-B4AC-4100-B6BC-8AE8F4ABE5D0}" srcId="{ED262799-5D4C-48A7-844F-9FA28555D966}" destId="{4DC3AB3F-3B27-4BB8-9454-73DDE66FDF72}" srcOrd="2" destOrd="0" parTransId="{41BA2EF3-93A6-4480-BA3E-E0F709ED412B}" sibTransId="{572A3917-D2F2-43ED-A835-1A8830E52F45}"/>
    <dgm:cxn modelId="{1818E122-7FDD-4FF4-8C02-21014AEC6E99}" type="presOf" srcId="{D38515E8-ABCB-48CA-A084-9FB186935B16}" destId="{F4057C9B-5EF9-4B49-99CF-4C6A63EE8A1F}" srcOrd="0" destOrd="0" presId="urn:microsoft.com/office/officeart/2008/layout/HexagonCluster"/>
    <dgm:cxn modelId="{F6681A28-99CB-4EEA-8288-CE84E0C00977}" type="presOf" srcId="{56B5CD19-A3C0-46CC-B7E1-5130CD3EB99E}" destId="{116B639C-21ED-4FE6-987A-7B6BBFACAB21}" srcOrd="0" destOrd="0" presId="urn:microsoft.com/office/officeart/2008/layout/HexagonCluster"/>
    <dgm:cxn modelId="{8AE1B245-C4C4-45A5-B38D-DBD9EAD80DCD}" type="presOf" srcId="{DD638457-E1C9-4093-81CD-7477897A096D}" destId="{0E975420-12A3-48D1-9F07-F9C1532B13F3}" srcOrd="0" destOrd="0" presId="urn:microsoft.com/office/officeart/2008/layout/HexagonCluster"/>
    <dgm:cxn modelId="{D7D6A34D-F37D-4608-85C6-CA0A4A43A113}" type="presOf" srcId="{494106AC-7CA2-41AE-83F6-F0C63FEA3807}" destId="{F769C9A6-3F76-4471-8820-D68A5AF95CE6}" srcOrd="0" destOrd="0" presId="urn:microsoft.com/office/officeart/2008/layout/HexagonCluster"/>
    <dgm:cxn modelId="{7A303256-F52C-4A97-85CF-0D31EF15A496}" type="presOf" srcId="{4DC3AB3F-3B27-4BB8-9454-73DDE66FDF72}" destId="{985FD809-18C9-4AC9-8DC6-F451FE2DF409}" srcOrd="0" destOrd="0" presId="urn:microsoft.com/office/officeart/2008/layout/HexagonCluster"/>
    <dgm:cxn modelId="{78991681-00F8-4E54-9D6B-77743C560585}" type="presOf" srcId="{572A3917-D2F2-43ED-A835-1A8830E52F45}" destId="{F0D28767-0C65-45F3-A2DD-DA9BAEE04163}" srcOrd="0" destOrd="0" presId="urn:microsoft.com/office/officeart/2008/layout/HexagonCluster"/>
    <dgm:cxn modelId="{98EA1990-0CC2-4D2E-A3AC-172E685A1945}" type="presOf" srcId="{ED262799-5D4C-48A7-844F-9FA28555D966}" destId="{F8BBF97E-D627-485B-85B3-14240B14F7E2}" srcOrd="0" destOrd="0" presId="urn:microsoft.com/office/officeart/2008/layout/HexagonCluster"/>
    <dgm:cxn modelId="{B5817495-C436-4D6A-8C23-F359EDE060BD}" srcId="{ED262799-5D4C-48A7-844F-9FA28555D966}" destId="{DD638457-E1C9-4093-81CD-7477897A096D}" srcOrd="1" destOrd="0" parTransId="{33652882-BC19-44D5-9AA9-CD26AFE66B74}" sibTransId="{56B5CD19-A3C0-46CC-B7E1-5130CD3EB99E}"/>
    <dgm:cxn modelId="{FCA0A09E-111C-4E99-BDB1-39D1594EDC3D}" srcId="{ED262799-5D4C-48A7-844F-9FA28555D966}" destId="{494106AC-7CA2-41AE-83F6-F0C63FEA3807}" srcOrd="0" destOrd="0" parTransId="{C1554F86-31BD-4284-9F04-A5A5FE792337}" sibTransId="{D38515E8-ABCB-48CA-A084-9FB186935B16}"/>
    <dgm:cxn modelId="{A4C3E6B5-B5FD-4FF4-938D-90C094239744}" type="presParOf" srcId="{F8BBF97E-D627-485B-85B3-14240B14F7E2}" destId="{F368E665-6D8F-4E45-9412-93BC054DE6B0}" srcOrd="0" destOrd="0" presId="urn:microsoft.com/office/officeart/2008/layout/HexagonCluster"/>
    <dgm:cxn modelId="{CDF322CC-8968-4B5F-9F4E-0116F0720D80}" type="presParOf" srcId="{F368E665-6D8F-4E45-9412-93BC054DE6B0}" destId="{F769C9A6-3F76-4471-8820-D68A5AF95CE6}" srcOrd="0" destOrd="0" presId="urn:microsoft.com/office/officeart/2008/layout/HexagonCluster"/>
    <dgm:cxn modelId="{F8E7B4CD-ED9F-441E-8D31-0A2D7763B59F}" type="presParOf" srcId="{F8BBF97E-D627-485B-85B3-14240B14F7E2}" destId="{317CC7DC-2043-46D9-A9D6-A5EFBC05BD12}" srcOrd="1" destOrd="0" presId="urn:microsoft.com/office/officeart/2008/layout/HexagonCluster"/>
    <dgm:cxn modelId="{0DB2F587-41B7-45D9-835B-C689DBC29AA0}" type="presParOf" srcId="{317CC7DC-2043-46D9-A9D6-A5EFBC05BD12}" destId="{A40832C6-2269-4C3C-AE35-689C84CE18AE}" srcOrd="0" destOrd="0" presId="urn:microsoft.com/office/officeart/2008/layout/HexagonCluster"/>
    <dgm:cxn modelId="{0B5D15CF-6AEC-4540-AC87-EDEDCEDEF8A1}" type="presParOf" srcId="{F8BBF97E-D627-485B-85B3-14240B14F7E2}" destId="{7387CDCA-46A1-45CD-9952-F12CB0EFD2B5}" srcOrd="2" destOrd="0" presId="urn:microsoft.com/office/officeart/2008/layout/HexagonCluster"/>
    <dgm:cxn modelId="{BDA6DE9F-34B7-4279-AE83-53ED92AADA38}" type="presParOf" srcId="{7387CDCA-46A1-45CD-9952-F12CB0EFD2B5}" destId="{F4057C9B-5EF9-4B49-99CF-4C6A63EE8A1F}" srcOrd="0" destOrd="0" presId="urn:microsoft.com/office/officeart/2008/layout/HexagonCluster"/>
    <dgm:cxn modelId="{238690A7-7031-4C53-AA85-BB0715C405E1}" type="presParOf" srcId="{F8BBF97E-D627-485B-85B3-14240B14F7E2}" destId="{FC15ECD5-E92C-4729-AF04-619D72802BA0}" srcOrd="3" destOrd="0" presId="urn:microsoft.com/office/officeart/2008/layout/HexagonCluster"/>
    <dgm:cxn modelId="{992BBAFC-BE9F-43E1-A59D-04E0A77A7F4D}" type="presParOf" srcId="{FC15ECD5-E92C-4729-AF04-619D72802BA0}" destId="{0B4EADA2-D0B8-4A83-B3D0-A5F00AF74AD9}" srcOrd="0" destOrd="0" presId="urn:microsoft.com/office/officeart/2008/layout/HexagonCluster"/>
    <dgm:cxn modelId="{EC673A60-9593-49DA-85A4-661980B0E281}" type="presParOf" srcId="{F8BBF97E-D627-485B-85B3-14240B14F7E2}" destId="{E8F560C9-D115-47E9-842E-E56BBAD0F8D4}" srcOrd="4" destOrd="0" presId="urn:microsoft.com/office/officeart/2008/layout/HexagonCluster"/>
    <dgm:cxn modelId="{13ECB6B5-DD6B-4E5F-BB59-FB445B05DBD2}" type="presParOf" srcId="{E8F560C9-D115-47E9-842E-E56BBAD0F8D4}" destId="{0E975420-12A3-48D1-9F07-F9C1532B13F3}" srcOrd="0" destOrd="0" presId="urn:microsoft.com/office/officeart/2008/layout/HexagonCluster"/>
    <dgm:cxn modelId="{1CB21C44-DA34-425E-886C-CF7294E7DE14}" type="presParOf" srcId="{F8BBF97E-D627-485B-85B3-14240B14F7E2}" destId="{DFCC1B8E-293A-44A6-B39B-0E3492F9DBE4}" srcOrd="5" destOrd="0" presId="urn:microsoft.com/office/officeart/2008/layout/HexagonCluster"/>
    <dgm:cxn modelId="{4C8AC8F3-102D-47D5-8AB8-8877069E9457}" type="presParOf" srcId="{DFCC1B8E-293A-44A6-B39B-0E3492F9DBE4}" destId="{A559FAF9-8A3A-49A0-B2EA-F461A0EC7CC3}" srcOrd="0" destOrd="0" presId="urn:microsoft.com/office/officeart/2008/layout/HexagonCluster"/>
    <dgm:cxn modelId="{A166FF39-3808-4AE9-BAEA-52E5BD66AF46}" type="presParOf" srcId="{F8BBF97E-D627-485B-85B3-14240B14F7E2}" destId="{A85B25E1-0202-4FB3-8EED-EB40B9E5D32D}" srcOrd="6" destOrd="0" presId="urn:microsoft.com/office/officeart/2008/layout/HexagonCluster"/>
    <dgm:cxn modelId="{4613363C-59F2-4A45-B2BF-CD44174E6DFC}" type="presParOf" srcId="{A85B25E1-0202-4FB3-8EED-EB40B9E5D32D}" destId="{116B639C-21ED-4FE6-987A-7B6BBFACAB21}" srcOrd="0" destOrd="0" presId="urn:microsoft.com/office/officeart/2008/layout/HexagonCluster"/>
    <dgm:cxn modelId="{1C0588D9-F19C-48D6-801F-4BAF5F3CDAB3}" type="presParOf" srcId="{F8BBF97E-D627-485B-85B3-14240B14F7E2}" destId="{037CC0F5-1E9F-4B0B-8EBF-06E4A6802ACA}" srcOrd="7" destOrd="0" presId="urn:microsoft.com/office/officeart/2008/layout/HexagonCluster"/>
    <dgm:cxn modelId="{8AE5B481-135E-4FDD-B6F0-E8B2E0D02AC7}" type="presParOf" srcId="{037CC0F5-1E9F-4B0B-8EBF-06E4A6802ACA}" destId="{83E27032-47C8-4F8D-8F9D-8D921B57D6B8}" srcOrd="0" destOrd="0" presId="urn:microsoft.com/office/officeart/2008/layout/HexagonCluster"/>
    <dgm:cxn modelId="{E0250974-9172-49C8-AB0B-BDC1AF22315C}" type="presParOf" srcId="{F8BBF97E-D627-485B-85B3-14240B14F7E2}" destId="{5EF588E5-9BD3-4190-BD8D-10C0FE1382E8}" srcOrd="8" destOrd="0" presId="urn:microsoft.com/office/officeart/2008/layout/HexagonCluster"/>
    <dgm:cxn modelId="{663E2FFB-3064-4E86-9334-13BD099F357A}" type="presParOf" srcId="{5EF588E5-9BD3-4190-BD8D-10C0FE1382E8}" destId="{985FD809-18C9-4AC9-8DC6-F451FE2DF409}" srcOrd="0" destOrd="0" presId="urn:microsoft.com/office/officeart/2008/layout/HexagonCluster"/>
    <dgm:cxn modelId="{777D9A28-E620-4EB9-B14C-7A907A239F44}" type="presParOf" srcId="{F8BBF97E-D627-485B-85B3-14240B14F7E2}" destId="{7204FE43-CE2D-48F1-8122-85462BF4E93A}" srcOrd="9" destOrd="0" presId="urn:microsoft.com/office/officeart/2008/layout/HexagonCluster"/>
    <dgm:cxn modelId="{859BA2F4-CD37-4711-91E1-71C6A9F014CC}" type="presParOf" srcId="{7204FE43-CE2D-48F1-8122-85462BF4E93A}" destId="{803D31BC-CFE1-4B41-B5FD-470628E756F3}" srcOrd="0" destOrd="0" presId="urn:microsoft.com/office/officeart/2008/layout/HexagonCluster"/>
    <dgm:cxn modelId="{8D6ED626-85C7-4C5A-8453-28932B2A2970}" type="presParOf" srcId="{F8BBF97E-D627-485B-85B3-14240B14F7E2}" destId="{D806297B-F3EC-42FA-868B-8D6F375F3822}" srcOrd="10" destOrd="0" presId="urn:microsoft.com/office/officeart/2008/layout/HexagonCluster"/>
    <dgm:cxn modelId="{70AC92B2-FE38-4240-81AD-5ED0019A1FB8}" type="presParOf" srcId="{D806297B-F3EC-42FA-868B-8D6F375F3822}" destId="{F0D28767-0C65-45F3-A2DD-DA9BAEE04163}" srcOrd="0" destOrd="0" presId="urn:microsoft.com/office/officeart/2008/layout/HexagonCluster"/>
    <dgm:cxn modelId="{E659CC27-BF3E-477F-A9E4-7874DC544EE4}" type="presParOf" srcId="{F8BBF97E-D627-485B-85B3-14240B14F7E2}" destId="{5F7836B1-1EDE-4861-B288-8AEC492F6D68}" srcOrd="11" destOrd="0" presId="urn:microsoft.com/office/officeart/2008/layout/HexagonCluster"/>
    <dgm:cxn modelId="{A0DD4091-189D-4089-B7D1-0D1CDD190F24}" type="presParOf" srcId="{5F7836B1-1EDE-4861-B288-8AEC492F6D68}" destId="{E59C3797-94C9-4ADD-9F33-47A1B89283B6}"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08CF02-F173-41B3-BFC0-85B37346118C}"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GB"/>
        </a:p>
      </dgm:t>
    </dgm:pt>
    <dgm:pt modelId="{23982735-271A-4BD3-A449-868DA5D75392}">
      <dgm:prSet phldrT="[Text]" custT="1"/>
      <dgm:spPr/>
      <dgm:t>
        <a:bodyPr/>
        <a:lstStyle/>
        <a:p>
          <a:r>
            <a:rPr lang="zh-CN" altLang="en-US" sz="1000" dirty="0"/>
            <a:t>针对与气候相关的健康、安全风险的资产工具</a:t>
          </a:r>
          <a:endParaRPr lang="en-GB" sz="1000" dirty="0"/>
        </a:p>
      </dgm:t>
    </dgm:pt>
    <dgm:pt modelId="{A879A38E-609C-4ED1-B65D-ACA2F48AB94B}" type="parTrans" cxnId="{FCB7605D-C3AC-4211-9D3C-96DEAA845B0E}">
      <dgm:prSet/>
      <dgm:spPr/>
      <dgm:t>
        <a:bodyPr/>
        <a:lstStyle/>
        <a:p>
          <a:endParaRPr lang="en-GB" sz="1000"/>
        </a:p>
      </dgm:t>
    </dgm:pt>
    <dgm:pt modelId="{5534E885-0885-4DD5-AD6F-1B68072159AC}" type="sibTrans" cxnId="{FCB7605D-C3AC-4211-9D3C-96DEAA845B0E}">
      <dgm:prSet/>
      <dgm:spPr/>
      <dgm:t>
        <a:bodyPr/>
        <a:lstStyle/>
        <a:p>
          <a:endParaRPr lang="en-GB" sz="1000"/>
        </a:p>
      </dgm:t>
    </dgm:pt>
    <dgm:pt modelId="{C5580504-1C65-470E-810F-4540FBD594C2}">
      <dgm:prSet custT="1"/>
      <dgm:spPr/>
      <dgm:t>
        <a:bodyPr/>
        <a:lstStyle/>
        <a:p>
          <a:r>
            <a:rPr lang="zh-CN" altLang="en-US" sz="1000" dirty="0"/>
            <a:t>铝及其他竞品材料脱碳效果对比</a:t>
          </a:r>
          <a:r>
            <a:rPr lang="en-GB" sz="1000" dirty="0"/>
            <a:t> </a:t>
          </a:r>
        </a:p>
      </dgm:t>
    </dgm:pt>
    <dgm:pt modelId="{388763A2-C55D-40D8-A905-C1F585C81D73}" type="parTrans" cxnId="{A91B6E86-5329-419D-A310-B033FBD9FF50}">
      <dgm:prSet/>
      <dgm:spPr/>
      <dgm:t>
        <a:bodyPr/>
        <a:lstStyle/>
        <a:p>
          <a:endParaRPr lang="en-GB" sz="1000"/>
        </a:p>
      </dgm:t>
    </dgm:pt>
    <dgm:pt modelId="{BADF4E41-800D-4CAA-AA62-C0FC7C51F1C4}" type="sibTrans" cxnId="{A91B6E86-5329-419D-A310-B033FBD9FF50}">
      <dgm:prSet/>
      <dgm:spPr/>
      <dgm:t>
        <a:bodyPr/>
        <a:lstStyle/>
        <a:p>
          <a:endParaRPr lang="en-GB" sz="1000"/>
        </a:p>
      </dgm:t>
    </dgm:pt>
    <dgm:pt modelId="{66388CD9-6EA0-4632-AE0B-9E6749548309}">
      <dgm:prSet custT="1"/>
      <dgm:spPr>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热相关疾病指南</a:t>
          </a:r>
          <a:endParaRPr lang="en-GB" sz="1000" kern="1200" dirty="0">
            <a:solidFill>
              <a:srgbClr val="FFFFFF"/>
            </a:solidFill>
            <a:latin typeface="Arial"/>
            <a:ea typeface="宋体"/>
            <a:cs typeface="+mn-cs"/>
          </a:endParaRPr>
        </a:p>
      </dgm:t>
    </dgm:pt>
    <dgm:pt modelId="{4D3751BA-5DF1-49E4-AE4B-E41654BFB84C}" type="parTrans" cxnId="{6B075164-C919-4F6B-9C4B-C1AD740E60EC}">
      <dgm:prSet/>
      <dgm:spPr/>
      <dgm:t>
        <a:bodyPr/>
        <a:lstStyle/>
        <a:p>
          <a:endParaRPr lang="en-GB" sz="1000"/>
        </a:p>
      </dgm:t>
    </dgm:pt>
    <dgm:pt modelId="{5711FDE4-A80D-4FCD-823F-023554B7638F}" type="sibTrans" cxnId="{6B075164-C919-4F6B-9C4B-C1AD740E60EC}">
      <dgm:prSet/>
      <dgm:spPr/>
      <dgm:t>
        <a:bodyPr/>
        <a:lstStyle/>
        <a:p>
          <a:endParaRPr lang="en-GB" sz="1000"/>
        </a:p>
      </dgm:t>
    </dgm:pt>
    <dgm:pt modelId="{BC0F7C88-7BC8-43F8-80D2-87A10516245E}">
      <dgm:prSet custT="1"/>
      <dgm:spPr>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国际铝协年度调查</a:t>
          </a:r>
          <a:r>
            <a:rPr lang="en-US" altLang="zh-CN" sz="1000" kern="1200" dirty="0">
              <a:solidFill>
                <a:srgbClr val="FFFFFF"/>
              </a:solidFill>
              <a:latin typeface="Arial"/>
              <a:ea typeface="宋体"/>
              <a:cs typeface="+mn-cs"/>
            </a:rPr>
            <a:t>-</a:t>
          </a:r>
          <a:r>
            <a:rPr lang="zh-CN" altLang="en-US" sz="1000" kern="1200" dirty="0">
              <a:solidFill>
                <a:srgbClr val="FFFFFF"/>
              </a:solidFill>
              <a:latin typeface="Arial"/>
              <a:ea typeface="宋体"/>
              <a:cs typeface="+mn-cs"/>
            </a:rPr>
            <a:t>能源、</a:t>
          </a:r>
          <a:r>
            <a:rPr lang="en-US" altLang="zh-CN" sz="1000" kern="1200" dirty="0">
              <a:solidFill>
                <a:srgbClr val="FFFFFF"/>
              </a:solidFill>
              <a:latin typeface="Arial"/>
              <a:ea typeface="宋体"/>
              <a:cs typeface="+mn-cs"/>
            </a:rPr>
            <a:t>PFC</a:t>
          </a:r>
          <a:r>
            <a:rPr lang="zh-CN" altLang="en-US" sz="1000" kern="1200" dirty="0">
              <a:solidFill>
                <a:srgbClr val="FFFFFF"/>
              </a:solidFill>
              <a:latin typeface="Arial"/>
              <a:ea typeface="宋体"/>
              <a:cs typeface="+mn-cs"/>
            </a:rPr>
            <a:t>、</a:t>
          </a:r>
          <a:r>
            <a:rPr lang="en-US" altLang="zh-CN" sz="1000" kern="1200" dirty="0">
              <a:solidFill>
                <a:srgbClr val="FFFFFF"/>
              </a:solidFill>
              <a:latin typeface="Arial"/>
              <a:ea typeface="宋体"/>
              <a:cs typeface="+mn-cs"/>
            </a:rPr>
            <a:t>SDI</a:t>
          </a:r>
          <a:r>
            <a:rPr lang="zh-CN" altLang="en-US" sz="1000" kern="1200" dirty="0">
              <a:solidFill>
                <a:srgbClr val="FFFFFF"/>
              </a:solidFill>
              <a:latin typeface="Arial"/>
              <a:ea typeface="宋体"/>
              <a:cs typeface="+mn-cs"/>
            </a:rPr>
            <a:t>数据</a:t>
          </a:r>
          <a:endParaRPr lang="en-GB" sz="1000" kern="1200" dirty="0">
            <a:solidFill>
              <a:srgbClr val="FFFFFF"/>
            </a:solidFill>
            <a:latin typeface="Arial"/>
            <a:ea typeface="宋体"/>
            <a:cs typeface="+mn-cs"/>
          </a:endParaRPr>
        </a:p>
      </dgm:t>
    </dgm:pt>
    <dgm:pt modelId="{188A7433-0D6B-4199-A663-93CD0DE61C15}" type="parTrans" cxnId="{ED70C0F9-6CFA-4086-BE63-774674063CF4}">
      <dgm:prSet/>
      <dgm:spPr/>
      <dgm:t>
        <a:bodyPr/>
        <a:lstStyle/>
        <a:p>
          <a:endParaRPr lang="en-GB" sz="1000"/>
        </a:p>
      </dgm:t>
    </dgm:pt>
    <dgm:pt modelId="{C6A363F4-EF64-4EE9-8D25-4F65BAAB55D8}" type="sibTrans" cxnId="{ED70C0F9-6CFA-4086-BE63-774674063CF4}">
      <dgm:prSet/>
      <dgm:spPr/>
      <dgm:t>
        <a:bodyPr/>
        <a:lstStyle/>
        <a:p>
          <a:endParaRPr lang="en-GB" sz="1000"/>
        </a:p>
      </dgm:t>
    </dgm:pt>
    <dgm:pt modelId="{7DD6313B-F617-4F44-8748-2728B8016624}">
      <dgm:prSet custT="1"/>
      <dgm:spPr>
        <a:gradFill rotWithShape="0">
          <a:gsLst>
            <a:gs pos="0">
              <a:srgbClr val="90421B">
                <a:hueOff val="0"/>
                <a:satOff val="0"/>
                <a:lumOff val="0"/>
                <a:alphaOff val="0"/>
                <a:shade val="51000"/>
                <a:satMod val="130000"/>
              </a:srgbClr>
            </a:gs>
            <a:gs pos="80000">
              <a:srgbClr val="90421B">
                <a:hueOff val="0"/>
                <a:satOff val="0"/>
                <a:lumOff val="0"/>
                <a:alphaOff val="0"/>
                <a:shade val="93000"/>
                <a:satMod val="130000"/>
              </a:srgbClr>
            </a:gs>
            <a:gs pos="100000">
              <a:srgbClr val="90421B">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国际铝协</a:t>
          </a:r>
          <a:r>
            <a:rPr lang="en-US" altLang="zh-CN" sz="1000" kern="1200" dirty="0">
              <a:solidFill>
                <a:srgbClr val="FFFFFF"/>
              </a:solidFill>
              <a:latin typeface="Arial"/>
              <a:ea typeface="宋体"/>
              <a:cs typeface="+mn-cs"/>
            </a:rPr>
            <a:t>50</a:t>
          </a:r>
          <a:r>
            <a:rPr lang="zh-CN" altLang="en-US" sz="1000" kern="1200" dirty="0">
              <a:solidFill>
                <a:srgbClr val="FFFFFF"/>
              </a:solidFill>
              <a:latin typeface="Arial"/>
              <a:ea typeface="宋体"/>
              <a:cs typeface="+mn-cs"/>
            </a:rPr>
            <a:t>周年</a:t>
          </a:r>
          <a:endParaRPr lang="en-GB" sz="1000" kern="1200" dirty="0">
            <a:solidFill>
              <a:srgbClr val="FFFFFF"/>
            </a:solidFill>
            <a:latin typeface="Arial"/>
            <a:ea typeface="宋体"/>
            <a:cs typeface="+mn-cs"/>
          </a:endParaRPr>
        </a:p>
      </dgm:t>
    </dgm:pt>
    <dgm:pt modelId="{4BFB7C53-6AAB-4E62-962B-326A8A4B155B}" type="parTrans" cxnId="{7BCD7219-8757-4E97-AD8D-11A022ACC493}">
      <dgm:prSet/>
      <dgm:spPr/>
      <dgm:t>
        <a:bodyPr/>
        <a:lstStyle/>
        <a:p>
          <a:endParaRPr lang="en-GB" sz="1000"/>
        </a:p>
      </dgm:t>
    </dgm:pt>
    <dgm:pt modelId="{7623A5AA-BF8F-4AB0-B9C2-933ED06745EE}" type="sibTrans" cxnId="{7BCD7219-8757-4E97-AD8D-11A022ACC493}">
      <dgm:prSet/>
      <dgm:spPr/>
      <dgm:t>
        <a:bodyPr/>
        <a:lstStyle/>
        <a:p>
          <a:endParaRPr lang="en-GB" sz="1000"/>
        </a:p>
      </dgm:t>
    </dgm:pt>
    <dgm:pt modelId="{4D83FC80-00FC-482B-9E2D-9B2579AEC592}">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针对几内亚采矿的土地管理方法</a:t>
          </a:r>
          <a:endParaRPr lang="en-GB" sz="1000" kern="1200" dirty="0">
            <a:solidFill>
              <a:srgbClr val="FFFFFF"/>
            </a:solidFill>
            <a:latin typeface="Arial"/>
            <a:ea typeface="宋体"/>
            <a:cs typeface="+mn-cs"/>
          </a:endParaRPr>
        </a:p>
      </dgm:t>
    </dgm:pt>
    <dgm:pt modelId="{B1BB4933-DCE3-4355-BFA4-F8C3EE4FC99C}" type="parTrans" cxnId="{3736CB80-A7C4-41D3-B7CA-AC56D6DA7913}">
      <dgm:prSet/>
      <dgm:spPr/>
      <dgm:t>
        <a:bodyPr/>
        <a:lstStyle/>
        <a:p>
          <a:endParaRPr lang="en-GB" sz="1000"/>
        </a:p>
      </dgm:t>
    </dgm:pt>
    <dgm:pt modelId="{4DBA3508-9BEB-4727-B707-DA518F4AEE61}" type="sibTrans" cxnId="{3736CB80-A7C4-41D3-B7CA-AC56D6DA7913}">
      <dgm:prSet/>
      <dgm:spPr/>
      <dgm:t>
        <a:bodyPr/>
        <a:lstStyle/>
        <a:p>
          <a:endParaRPr lang="en-GB" sz="1000"/>
        </a:p>
      </dgm:t>
    </dgm:pt>
    <dgm:pt modelId="{0BE69778-A93F-4E1D-90BC-2DDB6A59019D}">
      <dgm:prSet custT="1"/>
      <dgm:spPr>
        <a:gradFill rotWithShape="0">
          <a:gsLst>
            <a:gs pos="0">
              <a:srgbClr val="90421B">
                <a:hueOff val="0"/>
                <a:satOff val="0"/>
                <a:lumOff val="0"/>
                <a:alphaOff val="0"/>
                <a:shade val="51000"/>
                <a:satMod val="130000"/>
              </a:srgbClr>
            </a:gs>
            <a:gs pos="80000">
              <a:srgbClr val="90421B">
                <a:hueOff val="0"/>
                <a:satOff val="0"/>
                <a:lumOff val="0"/>
                <a:alphaOff val="0"/>
                <a:shade val="93000"/>
                <a:satMod val="130000"/>
              </a:srgbClr>
            </a:gs>
            <a:gs pos="100000">
              <a:srgbClr val="90421B">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再生合金铸件市场发展</a:t>
          </a:r>
          <a:r>
            <a:rPr lang="en-GB" sz="1000" kern="1200" dirty="0">
              <a:solidFill>
                <a:srgbClr val="FFFFFF"/>
              </a:solidFill>
              <a:latin typeface="Arial"/>
              <a:ea typeface="宋体"/>
              <a:cs typeface="+mn-cs"/>
            </a:rPr>
            <a:t>  </a:t>
          </a:r>
        </a:p>
      </dgm:t>
    </dgm:pt>
    <dgm:pt modelId="{96D4F0D5-A96E-407F-ACAF-F2BB3BD92C4D}" type="parTrans" cxnId="{7A35BF2B-57E9-4112-BD88-50372F1A9DBB}">
      <dgm:prSet/>
      <dgm:spPr/>
      <dgm:t>
        <a:bodyPr/>
        <a:lstStyle/>
        <a:p>
          <a:endParaRPr lang="en-GB" sz="1000"/>
        </a:p>
      </dgm:t>
    </dgm:pt>
    <dgm:pt modelId="{1B0EFCD1-FA9C-4933-89B7-DFC71D1191A6}" type="sibTrans" cxnId="{7A35BF2B-57E9-4112-BD88-50372F1A9DBB}">
      <dgm:prSet/>
      <dgm:spPr/>
      <dgm:t>
        <a:bodyPr/>
        <a:lstStyle/>
        <a:p>
          <a:endParaRPr lang="en-GB" sz="1000"/>
        </a:p>
      </dgm:t>
    </dgm:pt>
    <dgm:pt modelId="{0B488013-6289-44FF-A732-B9C59B100712}">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升温</a:t>
          </a:r>
          <a:r>
            <a:rPr lang="en-US" altLang="zh-CN" sz="1000" kern="1200" dirty="0">
              <a:solidFill>
                <a:srgbClr val="FFFFFF"/>
              </a:solidFill>
              <a:latin typeface="Arial"/>
              <a:ea typeface="宋体"/>
              <a:cs typeface="+mn-cs"/>
            </a:rPr>
            <a:t>1.5</a:t>
          </a:r>
          <a:r>
            <a:rPr lang="en-GB" sz="1000" kern="1200" dirty="0">
              <a:solidFill>
                <a:srgbClr val="FFFFFF"/>
              </a:solidFill>
              <a:latin typeface="Arial"/>
              <a:ea typeface="宋体"/>
              <a:cs typeface="+mn-cs"/>
            </a:rPr>
            <a:t>°C</a:t>
          </a:r>
          <a:r>
            <a:rPr lang="zh-CN" altLang="en-US" sz="1000" kern="1200" dirty="0">
              <a:solidFill>
                <a:srgbClr val="FFFFFF"/>
              </a:solidFill>
              <a:latin typeface="Arial"/>
              <a:ea typeface="宋体"/>
              <a:cs typeface="+mn-cs"/>
            </a:rPr>
            <a:t>情景预测</a:t>
          </a:r>
          <a:r>
            <a:rPr lang="en-GB" sz="1000" kern="1200" dirty="0">
              <a:solidFill>
                <a:srgbClr val="FFFFFF"/>
              </a:solidFill>
              <a:latin typeface="Arial"/>
              <a:ea typeface="宋体"/>
              <a:cs typeface="+mn-cs"/>
            </a:rPr>
            <a:t> </a:t>
          </a:r>
        </a:p>
      </dgm:t>
    </dgm:pt>
    <dgm:pt modelId="{AB1E5971-9269-4EE0-9E26-1D40B057C2DC}" type="parTrans" cxnId="{A5CC4106-5C6C-4414-B40C-309C8C4C3122}">
      <dgm:prSet/>
      <dgm:spPr/>
      <dgm:t>
        <a:bodyPr/>
        <a:lstStyle/>
        <a:p>
          <a:endParaRPr lang="en-GB" sz="1000"/>
        </a:p>
      </dgm:t>
    </dgm:pt>
    <dgm:pt modelId="{976A93FA-E037-492E-A41D-5C42027D8C7F}" type="sibTrans" cxnId="{A5CC4106-5C6C-4414-B40C-309C8C4C3122}">
      <dgm:prSet/>
      <dgm:spPr/>
      <dgm:t>
        <a:bodyPr/>
        <a:lstStyle/>
        <a:p>
          <a:endParaRPr lang="en-GB" sz="1000"/>
        </a:p>
      </dgm:t>
    </dgm:pt>
    <dgm:pt modelId="{2FFFE76D-2598-4657-A637-3EF323777C94}">
      <dgm:prSet custT="1"/>
      <dgm:spPr>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kern="1200" dirty="0"/>
            <a:t>高频监控器性能研究</a:t>
          </a:r>
          <a:endParaRPr lang="en-GB" sz="1000" kern="1200" dirty="0">
            <a:solidFill>
              <a:srgbClr val="FFFFFF"/>
            </a:solidFill>
            <a:latin typeface="Arial"/>
            <a:ea typeface="宋体"/>
            <a:cs typeface="+mn-cs"/>
          </a:endParaRPr>
        </a:p>
      </dgm:t>
    </dgm:pt>
    <dgm:pt modelId="{41BFABE7-F15F-44A4-A013-95DC2AF0BB41}" type="parTrans" cxnId="{7AD0B4A0-BAA3-491E-8853-4B0A8B6B63F3}">
      <dgm:prSet/>
      <dgm:spPr/>
      <dgm:t>
        <a:bodyPr/>
        <a:lstStyle/>
        <a:p>
          <a:endParaRPr lang="en-GB" sz="1000"/>
        </a:p>
      </dgm:t>
    </dgm:pt>
    <dgm:pt modelId="{BC24C328-9FFC-4785-A09F-95E2999DEAF8}" type="sibTrans" cxnId="{7AD0B4A0-BAA3-491E-8853-4B0A8B6B63F3}">
      <dgm:prSet/>
      <dgm:spPr/>
      <dgm:t>
        <a:bodyPr/>
        <a:lstStyle/>
        <a:p>
          <a:endParaRPr lang="en-GB" sz="1000"/>
        </a:p>
      </dgm:t>
    </dgm:pt>
    <dgm:pt modelId="{5551CA8D-3735-4952-BF43-19B77D037EED}">
      <dgm:prSet custT="1"/>
      <dgm:spPr>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dirty="0"/>
            <a:t>复合材料回收铝箔</a:t>
          </a:r>
          <a:endParaRPr lang="en-GB" sz="1000" dirty="0"/>
        </a:p>
      </dgm:t>
    </dgm:pt>
    <dgm:pt modelId="{A06CE500-1CD1-4AB4-8D5A-505CD7E830F9}" type="parTrans" cxnId="{3AD1299E-9C79-4D05-B0E4-049C9847BC28}">
      <dgm:prSet/>
      <dgm:spPr/>
      <dgm:t>
        <a:bodyPr/>
        <a:lstStyle/>
        <a:p>
          <a:endParaRPr lang="en-GB" sz="1000"/>
        </a:p>
      </dgm:t>
    </dgm:pt>
    <dgm:pt modelId="{9DABFBF2-96E7-40A7-BF7B-62AD648CA758}" type="sibTrans" cxnId="{3AD1299E-9C79-4D05-B0E4-049C9847BC28}">
      <dgm:prSet/>
      <dgm:spPr/>
      <dgm:t>
        <a:bodyPr/>
        <a:lstStyle/>
        <a:p>
          <a:endParaRPr lang="en-GB" sz="1000"/>
        </a:p>
      </dgm:t>
    </dgm:pt>
    <dgm:pt modelId="{31884005-B46A-4671-A0CA-ED9269B7E272}">
      <dgm:prSet custT="1"/>
      <dgm:spPr>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kern="1200" dirty="0"/>
            <a:t>建筑及基建市场替代发展方案</a:t>
          </a:r>
          <a:endParaRPr lang="en-GB" sz="1000" kern="1200" dirty="0"/>
        </a:p>
      </dgm:t>
    </dgm:pt>
    <dgm:pt modelId="{8312DFAB-89C9-41F2-AA54-291FADEB4D90}" type="parTrans" cxnId="{038F7EDC-CF22-49AC-8903-BC7CDAF0BA2E}">
      <dgm:prSet/>
      <dgm:spPr/>
      <dgm:t>
        <a:bodyPr/>
        <a:lstStyle/>
        <a:p>
          <a:endParaRPr lang="en-GB" sz="1000"/>
        </a:p>
      </dgm:t>
    </dgm:pt>
    <dgm:pt modelId="{3EC02B6E-B1DC-429D-8453-A46D7BDA7C3E}" type="sibTrans" cxnId="{038F7EDC-CF22-49AC-8903-BC7CDAF0BA2E}">
      <dgm:prSet/>
      <dgm:spPr/>
      <dgm:t>
        <a:bodyPr/>
        <a:lstStyle/>
        <a:p>
          <a:endParaRPr lang="en-GB" sz="1000"/>
        </a:p>
      </dgm:t>
    </dgm:pt>
    <dgm:pt modelId="{38BEAE49-7FA3-410A-8B89-434FC77FB2C1}">
      <dgm:prSet custT="1"/>
      <dgm:spPr/>
      <dgm:t>
        <a:bodyPr/>
        <a:lstStyle/>
        <a:p>
          <a:r>
            <a:rPr lang="zh-CN" altLang="en-US" sz="1000" dirty="0"/>
            <a:t>铝行业可持续发展路线</a:t>
          </a:r>
          <a:endParaRPr lang="en-GB" sz="1000" dirty="0"/>
        </a:p>
      </dgm:t>
    </dgm:pt>
    <dgm:pt modelId="{E486EE57-3AE7-45FE-A328-ED20E58B2A3D}" type="parTrans" cxnId="{B86F8825-1148-48BC-BB2A-B95F5327C6D7}">
      <dgm:prSet/>
      <dgm:spPr/>
      <dgm:t>
        <a:bodyPr/>
        <a:lstStyle/>
        <a:p>
          <a:endParaRPr lang="en-GB" sz="1000"/>
        </a:p>
      </dgm:t>
    </dgm:pt>
    <dgm:pt modelId="{C6AEC8DF-6746-46B1-B202-74D5BA6EE7AF}" type="sibTrans" cxnId="{B86F8825-1148-48BC-BB2A-B95F5327C6D7}">
      <dgm:prSet/>
      <dgm:spPr/>
      <dgm:t>
        <a:bodyPr/>
        <a:lstStyle/>
        <a:p>
          <a:endParaRPr lang="en-GB" sz="1000"/>
        </a:p>
      </dgm:t>
    </dgm:pt>
    <dgm:pt modelId="{05509CEE-927E-4BBA-835A-2278AEE13265}">
      <dgm:prSet custT="1"/>
      <dgm:spPr/>
      <dgm:t>
        <a:bodyPr/>
        <a:lstStyle/>
        <a:p>
          <a:r>
            <a:rPr lang="zh-CN" altLang="en-US" sz="1000" dirty="0"/>
            <a:t>铝发展历史</a:t>
          </a:r>
          <a:endParaRPr lang="en-GB" sz="1000" dirty="0"/>
        </a:p>
      </dgm:t>
    </dgm:pt>
    <dgm:pt modelId="{71EAD347-BB53-467A-AB87-4AD0EFBBF39E}" type="parTrans" cxnId="{58C6AEA3-5B8A-4C84-BE3F-5D541075F162}">
      <dgm:prSet/>
      <dgm:spPr/>
      <dgm:t>
        <a:bodyPr/>
        <a:lstStyle/>
        <a:p>
          <a:endParaRPr lang="en-GB" sz="1000"/>
        </a:p>
      </dgm:t>
    </dgm:pt>
    <dgm:pt modelId="{47804FD0-2667-44CA-9129-4E7FFF529933}" type="sibTrans" cxnId="{58C6AEA3-5B8A-4C84-BE3F-5D541075F162}">
      <dgm:prSet/>
      <dgm:spPr/>
      <dgm:t>
        <a:bodyPr/>
        <a:lstStyle/>
        <a:p>
          <a:endParaRPr lang="en-GB" sz="1000"/>
        </a:p>
      </dgm:t>
    </dgm:pt>
    <dgm:pt modelId="{3BFBA2BD-5F6E-47E0-AE22-7639FA31EDEC}">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铝土矿渣装运</a:t>
          </a:r>
          <a:endParaRPr lang="en-GB" sz="1000" kern="1200" dirty="0">
            <a:solidFill>
              <a:srgbClr val="FFFFFF"/>
            </a:solidFill>
            <a:latin typeface="Arial"/>
            <a:ea typeface="宋体"/>
            <a:cs typeface="+mn-cs"/>
          </a:endParaRPr>
        </a:p>
      </dgm:t>
    </dgm:pt>
    <dgm:pt modelId="{74CAA0A0-85BD-4F70-905C-7A4B33BB2DF0}" type="parTrans" cxnId="{AA9BB2C2-90EE-45D6-B26F-D8414478996A}">
      <dgm:prSet/>
      <dgm:spPr/>
      <dgm:t>
        <a:bodyPr/>
        <a:lstStyle/>
        <a:p>
          <a:endParaRPr lang="en-GB" sz="1000"/>
        </a:p>
      </dgm:t>
    </dgm:pt>
    <dgm:pt modelId="{C722C1AA-AA0E-40ED-852C-B65A318101A8}" type="sibTrans" cxnId="{AA9BB2C2-90EE-45D6-B26F-D8414478996A}">
      <dgm:prSet/>
      <dgm:spPr/>
      <dgm:t>
        <a:bodyPr/>
        <a:lstStyle/>
        <a:p>
          <a:endParaRPr lang="en-GB" sz="1000"/>
        </a:p>
      </dgm:t>
    </dgm:pt>
    <dgm:pt modelId="{EE4D5CF8-759D-4947-9755-A72152F49DC3}">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废料碳足迹</a:t>
          </a:r>
          <a:endParaRPr lang="en-GB" sz="1000" kern="1200" dirty="0">
            <a:solidFill>
              <a:srgbClr val="FFFFFF"/>
            </a:solidFill>
            <a:latin typeface="Arial"/>
            <a:ea typeface="宋体"/>
            <a:cs typeface="+mn-cs"/>
          </a:endParaRPr>
        </a:p>
      </dgm:t>
    </dgm:pt>
    <dgm:pt modelId="{8C649205-C698-4039-8D2B-0192CEF5F106}" type="parTrans" cxnId="{8D7942D7-FA44-4A35-8AFE-5836BCA9C6E1}">
      <dgm:prSet/>
      <dgm:spPr/>
      <dgm:t>
        <a:bodyPr/>
        <a:lstStyle/>
        <a:p>
          <a:endParaRPr lang="en-GB" sz="1000"/>
        </a:p>
      </dgm:t>
    </dgm:pt>
    <dgm:pt modelId="{331AC2C1-C8F0-4BAD-989F-5743C1A363B2}" type="sibTrans" cxnId="{8D7942D7-FA44-4A35-8AFE-5836BCA9C6E1}">
      <dgm:prSet/>
      <dgm:spPr/>
      <dgm:t>
        <a:bodyPr/>
        <a:lstStyle/>
        <a:p>
          <a:endParaRPr lang="en-GB" sz="1000"/>
        </a:p>
      </dgm:t>
    </dgm:pt>
    <dgm:pt modelId="{2C480C7D-CAF9-412F-B5CD-9404372C1AEC}">
      <dgm:prSet custT="1"/>
      <dgm:spPr/>
      <dgm:t>
        <a:bodyPr/>
        <a:lstStyle/>
        <a:p>
          <a:r>
            <a:rPr lang="zh-CN" altLang="en-US" sz="1000" dirty="0"/>
            <a:t>工业零碳化</a:t>
          </a:r>
          <a:endParaRPr lang="en-GB" sz="1000" dirty="0"/>
        </a:p>
      </dgm:t>
    </dgm:pt>
    <dgm:pt modelId="{618E71DB-E3E6-4C2D-893E-B414C9C4E0DC}" type="parTrans" cxnId="{5210A953-AE1D-4683-9B5E-E06F59F18480}">
      <dgm:prSet/>
      <dgm:spPr/>
      <dgm:t>
        <a:bodyPr/>
        <a:lstStyle/>
        <a:p>
          <a:endParaRPr lang="en-GB" sz="1000"/>
        </a:p>
      </dgm:t>
    </dgm:pt>
    <dgm:pt modelId="{18E22158-6FA6-42C0-9383-ADADA74D42BD}" type="sibTrans" cxnId="{5210A953-AE1D-4683-9B5E-E06F59F18480}">
      <dgm:prSet/>
      <dgm:spPr/>
      <dgm:t>
        <a:bodyPr/>
        <a:lstStyle/>
        <a:p>
          <a:endParaRPr lang="en-GB" sz="1000"/>
        </a:p>
      </dgm:t>
    </dgm:pt>
    <dgm:pt modelId="{A07EE086-5F3C-4C1A-8E7C-D816B1FFBCA4}">
      <dgm:prSet custT="1"/>
      <dgm:spPr>
        <a:gradFill rotWithShape="0">
          <a:gsLst>
            <a:gs pos="0">
              <a:srgbClr val="90421B">
                <a:hueOff val="0"/>
                <a:satOff val="0"/>
                <a:lumOff val="0"/>
                <a:alphaOff val="0"/>
                <a:shade val="51000"/>
                <a:satMod val="130000"/>
              </a:srgbClr>
            </a:gs>
            <a:gs pos="80000">
              <a:srgbClr val="90421B">
                <a:hueOff val="0"/>
                <a:satOff val="0"/>
                <a:lumOff val="0"/>
                <a:alphaOff val="0"/>
                <a:shade val="93000"/>
                <a:satMod val="130000"/>
              </a:srgbClr>
            </a:gs>
            <a:gs pos="100000">
              <a:srgbClr val="90421B">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铝促进行业革命</a:t>
          </a:r>
          <a:endParaRPr lang="en-GB" sz="1000" kern="1200" dirty="0">
            <a:solidFill>
              <a:srgbClr val="FFFFFF"/>
            </a:solidFill>
            <a:latin typeface="Arial"/>
            <a:ea typeface="宋体"/>
            <a:cs typeface="+mn-cs"/>
          </a:endParaRPr>
        </a:p>
      </dgm:t>
    </dgm:pt>
    <dgm:pt modelId="{EDE14E0D-72AD-42B4-84C8-7642D23A6265}" type="parTrans" cxnId="{2ADA28E1-7F7C-4AC9-9DBF-210FCF6D5CFC}">
      <dgm:prSet/>
      <dgm:spPr/>
      <dgm:t>
        <a:bodyPr/>
        <a:lstStyle/>
        <a:p>
          <a:endParaRPr lang="en-GB" sz="1000"/>
        </a:p>
      </dgm:t>
    </dgm:pt>
    <dgm:pt modelId="{9B63696C-BC9A-4251-98A6-36EE8CE94469}" type="sibTrans" cxnId="{2ADA28E1-7F7C-4AC9-9DBF-210FCF6D5CFC}">
      <dgm:prSet/>
      <dgm:spPr/>
      <dgm:t>
        <a:bodyPr/>
        <a:lstStyle/>
        <a:p>
          <a:endParaRPr lang="en-GB" sz="1000"/>
        </a:p>
      </dgm:t>
    </dgm:pt>
    <dgm:pt modelId="{71774DEC-F032-46F1-8B61-20BB83AC05DD}">
      <dgm:prSet custT="1"/>
      <dgm:spPr>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dirty="0"/>
            <a:t>铝（饮品）容器包装</a:t>
          </a:r>
          <a:r>
            <a:rPr lang="en-US" altLang="zh-CN" sz="1000" dirty="0"/>
            <a:t>vs </a:t>
          </a:r>
          <a:r>
            <a:rPr lang="zh-CN" altLang="en-US" sz="1000" dirty="0"/>
            <a:t>玻璃、塑料包装</a:t>
          </a:r>
          <a:endParaRPr lang="en-GB" sz="1000" dirty="0"/>
        </a:p>
      </dgm:t>
    </dgm:pt>
    <dgm:pt modelId="{AFA3C6EF-91CB-43A9-B4F4-64976535E4AB}" type="parTrans" cxnId="{2920C94A-5A40-418D-B9B5-F1935DFA1AA8}">
      <dgm:prSet/>
      <dgm:spPr/>
      <dgm:t>
        <a:bodyPr/>
        <a:lstStyle/>
        <a:p>
          <a:endParaRPr lang="en-GB" sz="1000"/>
        </a:p>
      </dgm:t>
    </dgm:pt>
    <dgm:pt modelId="{A3352B69-5003-4B5D-84E8-16A7A6DA278E}" type="sibTrans" cxnId="{2920C94A-5A40-418D-B9B5-F1935DFA1AA8}">
      <dgm:prSet/>
      <dgm:spPr/>
      <dgm:t>
        <a:bodyPr/>
        <a:lstStyle/>
        <a:p>
          <a:endParaRPr lang="en-GB" sz="1000"/>
        </a:p>
      </dgm:t>
    </dgm:pt>
    <dgm:pt modelId="{6D5234A1-B0B1-4FF5-B723-7FA65DC98AE1}">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温室效应解决方案</a:t>
          </a:r>
          <a:endParaRPr lang="en-GB" sz="1000" kern="1200" dirty="0">
            <a:solidFill>
              <a:srgbClr val="FFFFFF"/>
            </a:solidFill>
            <a:latin typeface="Arial"/>
            <a:ea typeface="宋体"/>
            <a:cs typeface="+mn-cs"/>
          </a:endParaRPr>
        </a:p>
      </dgm:t>
    </dgm:pt>
    <dgm:pt modelId="{F8C05F84-C6AA-405F-AB1C-5F843A00E9C0}" type="parTrans" cxnId="{660BBFA8-F38C-4AE1-9DC0-15289D5935C6}">
      <dgm:prSet/>
      <dgm:spPr/>
      <dgm:t>
        <a:bodyPr/>
        <a:lstStyle/>
        <a:p>
          <a:endParaRPr lang="en-GB" sz="1000"/>
        </a:p>
      </dgm:t>
    </dgm:pt>
    <dgm:pt modelId="{55438F69-203F-40C6-8652-9B44C4A182D8}" type="sibTrans" cxnId="{660BBFA8-F38C-4AE1-9DC0-15289D5935C6}">
      <dgm:prSet/>
      <dgm:spPr/>
      <dgm:t>
        <a:bodyPr/>
        <a:lstStyle/>
        <a:p>
          <a:endParaRPr lang="en-GB" sz="1000"/>
        </a:p>
      </dgm:t>
    </dgm:pt>
    <dgm:pt modelId="{9ECA8734-AA3A-4593-9AD1-6D313B082246}">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全电压、低压</a:t>
          </a:r>
          <a:r>
            <a:rPr lang="en-US" altLang="zh-CN" sz="1000" kern="1200" dirty="0">
              <a:solidFill>
                <a:srgbClr val="FFFFFF"/>
              </a:solidFill>
              <a:latin typeface="Arial"/>
              <a:ea typeface="宋体"/>
              <a:cs typeface="+mn-cs"/>
            </a:rPr>
            <a:t>PFC</a:t>
          </a:r>
          <a:r>
            <a:rPr lang="zh-CN" altLang="en-US" sz="1000" kern="1200" dirty="0">
              <a:solidFill>
                <a:srgbClr val="FFFFFF"/>
              </a:solidFill>
              <a:latin typeface="Arial"/>
              <a:ea typeface="宋体"/>
              <a:cs typeface="+mn-cs"/>
            </a:rPr>
            <a:t>测量技术全球测评</a:t>
          </a:r>
          <a:endParaRPr lang="en-GB" sz="1000" kern="1200" dirty="0">
            <a:solidFill>
              <a:srgbClr val="FFFFFF"/>
            </a:solidFill>
            <a:latin typeface="Arial"/>
            <a:ea typeface="宋体"/>
            <a:cs typeface="+mn-cs"/>
          </a:endParaRPr>
        </a:p>
      </dgm:t>
    </dgm:pt>
    <dgm:pt modelId="{1727EC1C-F151-49BB-8567-164D851E6BBD}" type="parTrans" cxnId="{3C81069B-7428-4E90-8BA9-33ED74043AB2}">
      <dgm:prSet/>
      <dgm:spPr/>
      <dgm:t>
        <a:bodyPr/>
        <a:lstStyle/>
        <a:p>
          <a:endParaRPr lang="en-GB" sz="1000"/>
        </a:p>
      </dgm:t>
    </dgm:pt>
    <dgm:pt modelId="{A0F25F65-68BE-4FE6-84E0-8A47B92C2EB2}" type="sibTrans" cxnId="{3C81069B-7428-4E90-8BA9-33ED74043AB2}">
      <dgm:prSet/>
      <dgm:spPr/>
      <dgm:t>
        <a:bodyPr/>
        <a:lstStyle/>
        <a:p>
          <a:endParaRPr lang="en-GB" sz="1000"/>
        </a:p>
      </dgm:t>
    </dgm:pt>
    <dgm:pt modelId="{FC0401D7-8AE8-4E1B-8E3A-FC9272E90219}">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kern="1200" dirty="0"/>
            <a:t>铝土矿渣原位修复</a:t>
          </a:r>
          <a:endParaRPr lang="en-GB" sz="1000" kern="1200" dirty="0"/>
        </a:p>
      </dgm:t>
    </dgm:pt>
    <dgm:pt modelId="{A8A5EBF4-E216-47B6-90A5-78997F417897}" type="parTrans" cxnId="{EA17C9E9-7234-4F51-81CC-1EC2A1C3B8EA}">
      <dgm:prSet/>
      <dgm:spPr/>
      <dgm:t>
        <a:bodyPr/>
        <a:lstStyle/>
        <a:p>
          <a:endParaRPr lang="en-GB" sz="1000"/>
        </a:p>
      </dgm:t>
    </dgm:pt>
    <dgm:pt modelId="{29413E18-E4B8-4FBC-9571-E5B4E454FBBA}" type="sibTrans" cxnId="{EA17C9E9-7234-4F51-81CC-1EC2A1C3B8EA}">
      <dgm:prSet/>
      <dgm:spPr/>
      <dgm:t>
        <a:bodyPr/>
        <a:lstStyle/>
        <a:p>
          <a:endParaRPr lang="en-GB" sz="1000"/>
        </a:p>
      </dgm:t>
    </dgm:pt>
    <dgm:pt modelId="{5F4DC5E0-9187-41DE-83DA-61CD48538A81}">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dirty="0"/>
            <a:t>克服铝土矿渣在水泥中大规模使用的障碍</a:t>
          </a:r>
          <a:endParaRPr lang="en-GB" sz="1000" dirty="0"/>
        </a:p>
      </dgm:t>
    </dgm:pt>
    <dgm:pt modelId="{CBD6C09F-1C50-49D0-91CF-10790D2AD2E0}" type="parTrans" cxnId="{12A8E31B-6145-42C2-B6CB-4969B00624A8}">
      <dgm:prSet/>
      <dgm:spPr/>
      <dgm:t>
        <a:bodyPr/>
        <a:lstStyle/>
        <a:p>
          <a:endParaRPr lang="en-GB" sz="1000"/>
        </a:p>
      </dgm:t>
    </dgm:pt>
    <dgm:pt modelId="{4F3C110B-648A-434C-8EA1-D19FEE4BDE53}" type="sibTrans" cxnId="{12A8E31B-6145-42C2-B6CB-4969B00624A8}">
      <dgm:prSet/>
      <dgm:spPr/>
      <dgm:t>
        <a:bodyPr/>
        <a:lstStyle/>
        <a:p>
          <a:endParaRPr lang="en-GB" sz="1000"/>
        </a:p>
      </dgm:t>
    </dgm:pt>
    <dgm:pt modelId="{659F61A2-E3EB-47E7-A854-02C42A0C6B94}">
      <dgm:prSet custT="1"/>
      <dgm:spPr>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废物再利用</a:t>
          </a:r>
          <a:endParaRPr lang="en-GB" sz="1000" kern="1200" dirty="0">
            <a:solidFill>
              <a:srgbClr val="FFFFFF"/>
            </a:solidFill>
            <a:latin typeface="Arial"/>
            <a:ea typeface="宋体"/>
            <a:cs typeface="+mn-cs"/>
          </a:endParaRPr>
        </a:p>
      </dgm:t>
    </dgm:pt>
    <dgm:pt modelId="{D73331D6-8507-40E7-9F06-5C68522E7236}" type="parTrans" cxnId="{D02422E4-87F3-4C0C-B757-1716781C8836}">
      <dgm:prSet/>
      <dgm:spPr/>
      <dgm:t>
        <a:bodyPr/>
        <a:lstStyle/>
        <a:p>
          <a:endParaRPr lang="en-GB" sz="1000"/>
        </a:p>
      </dgm:t>
    </dgm:pt>
    <dgm:pt modelId="{27F49AE6-BEB2-4189-954E-2131DD9B86FC}" type="sibTrans" cxnId="{D02422E4-87F3-4C0C-B757-1716781C8836}">
      <dgm:prSet/>
      <dgm:spPr/>
      <dgm:t>
        <a:bodyPr/>
        <a:lstStyle/>
        <a:p>
          <a:endParaRPr lang="en-GB" sz="1000"/>
        </a:p>
      </dgm:t>
    </dgm:pt>
    <dgm:pt modelId="{872803D1-7BFE-46B4-AE20-E06D42282568}">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铝土矿渣流动液化定量研究</a:t>
          </a:r>
          <a:endParaRPr lang="en-GB" sz="1000" kern="1200" dirty="0">
            <a:solidFill>
              <a:srgbClr val="FFFFFF"/>
            </a:solidFill>
            <a:latin typeface="Arial"/>
            <a:ea typeface="宋体"/>
            <a:cs typeface="+mn-cs"/>
          </a:endParaRPr>
        </a:p>
      </dgm:t>
    </dgm:pt>
    <dgm:pt modelId="{73BD9FB2-BDC8-4B5F-8203-828BB3F30A28}" type="parTrans" cxnId="{551F6A91-4705-48E6-8292-842E117CDD44}">
      <dgm:prSet/>
      <dgm:spPr/>
      <dgm:t>
        <a:bodyPr/>
        <a:lstStyle/>
        <a:p>
          <a:endParaRPr lang="en-GB" sz="1000"/>
        </a:p>
      </dgm:t>
    </dgm:pt>
    <dgm:pt modelId="{2F489E78-290F-4C94-8094-8A00F39E3622}" type="sibTrans" cxnId="{551F6A91-4705-48E6-8292-842E117CDD44}">
      <dgm:prSet/>
      <dgm:spPr/>
      <dgm:t>
        <a:bodyPr/>
        <a:lstStyle/>
        <a:p>
          <a:endParaRPr lang="en-GB" sz="1000"/>
        </a:p>
      </dgm:t>
    </dgm:pt>
    <dgm:pt modelId="{138E1BA7-4095-4D2E-A018-A11FF66FED94}">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温室气体排放指南</a:t>
          </a:r>
          <a:endParaRPr lang="en-GB" sz="1000" kern="1200" dirty="0">
            <a:solidFill>
              <a:srgbClr val="FFFFFF"/>
            </a:solidFill>
            <a:latin typeface="Arial"/>
            <a:ea typeface="宋体"/>
            <a:cs typeface="+mn-cs"/>
          </a:endParaRPr>
        </a:p>
      </dgm:t>
    </dgm:pt>
    <dgm:pt modelId="{6AD5D646-E2AC-4E63-9BF1-515684E08A0B}" type="parTrans" cxnId="{A2F1F341-6100-45E2-BC44-82128153DA0E}">
      <dgm:prSet/>
      <dgm:spPr/>
      <dgm:t>
        <a:bodyPr/>
        <a:lstStyle/>
        <a:p>
          <a:endParaRPr lang="en-GB" sz="1000"/>
        </a:p>
      </dgm:t>
    </dgm:pt>
    <dgm:pt modelId="{278C2DAF-1E1F-4CF7-B680-3B251D8F782C}" type="sibTrans" cxnId="{A2F1F341-6100-45E2-BC44-82128153DA0E}">
      <dgm:prSet/>
      <dgm:spPr/>
      <dgm:t>
        <a:bodyPr/>
        <a:lstStyle/>
        <a:p>
          <a:endParaRPr lang="en-GB" sz="1000"/>
        </a:p>
      </dgm:t>
    </dgm:pt>
    <dgm:pt modelId="{F953E614-056D-466A-944C-66E962A30045}">
      <dgm:prSet custT="1"/>
      <dgm:spPr>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铝业对联合国可持续发展目标的贡献</a:t>
          </a:r>
          <a:endParaRPr lang="en-GB" sz="1000" kern="1200" dirty="0">
            <a:solidFill>
              <a:srgbClr val="FFFFFF"/>
            </a:solidFill>
            <a:latin typeface="Arial"/>
            <a:ea typeface="宋体"/>
            <a:cs typeface="+mn-cs"/>
          </a:endParaRPr>
        </a:p>
      </dgm:t>
    </dgm:pt>
    <dgm:pt modelId="{9CB83195-A491-4C7D-9E14-1FCD24081594}" type="parTrans" cxnId="{34843CFF-9782-4F3C-BF29-E76DD4181E31}">
      <dgm:prSet/>
      <dgm:spPr/>
      <dgm:t>
        <a:bodyPr/>
        <a:lstStyle/>
        <a:p>
          <a:endParaRPr lang="en-GB" sz="1000"/>
        </a:p>
      </dgm:t>
    </dgm:pt>
    <dgm:pt modelId="{EE21BCEE-012B-41BB-B54F-0F8C69A2B1CA}" type="sibTrans" cxnId="{34843CFF-9782-4F3C-BF29-E76DD4181E31}">
      <dgm:prSet/>
      <dgm:spPr/>
      <dgm:t>
        <a:bodyPr/>
        <a:lstStyle/>
        <a:p>
          <a:endParaRPr lang="en-GB" sz="1000"/>
        </a:p>
      </dgm:t>
    </dgm:pt>
    <dgm:pt modelId="{40E1B14C-55AC-4036-B319-406241362FCF}">
      <dgm:prSet custT="1"/>
      <dgm:spPr/>
      <dgm:t>
        <a:bodyPr/>
        <a:lstStyle/>
        <a:p>
          <a:r>
            <a:rPr lang="en-GB" sz="1000" dirty="0"/>
            <a:t>Trade Data Visualisation</a:t>
          </a:r>
        </a:p>
      </dgm:t>
    </dgm:pt>
    <dgm:pt modelId="{8D325180-30D4-4ED2-AEB5-7B4FF1038774}" type="parTrans" cxnId="{80F67875-E901-4009-BB1E-46C2F32609F2}">
      <dgm:prSet/>
      <dgm:spPr/>
      <dgm:t>
        <a:bodyPr/>
        <a:lstStyle/>
        <a:p>
          <a:endParaRPr lang="en-GB" sz="1000"/>
        </a:p>
      </dgm:t>
    </dgm:pt>
    <dgm:pt modelId="{61534277-1068-4709-8871-3F0B289978F5}" type="sibTrans" cxnId="{80F67875-E901-4009-BB1E-46C2F32609F2}">
      <dgm:prSet/>
      <dgm:spPr/>
      <dgm:t>
        <a:bodyPr/>
        <a:lstStyle/>
        <a:p>
          <a:endParaRPr lang="en-GB" sz="1000"/>
        </a:p>
      </dgm:t>
    </dgm:pt>
    <dgm:pt modelId="{418AAE2F-8903-4CF1-811D-BDC03804E20E}">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反应性</a:t>
          </a:r>
          <a:endParaRPr lang="en-GB" sz="1000" kern="1200" dirty="0">
            <a:solidFill>
              <a:srgbClr val="FFFFFF"/>
            </a:solidFill>
            <a:latin typeface="Arial"/>
            <a:ea typeface="宋体"/>
            <a:cs typeface="+mn-cs"/>
          </a:endParaRPr>
        </a:p>
      </dgm:t>
    </dgm:pt>
    <dgm:pt modelId="{BF23F545-A35A-40E7-9C1B-8066DAFF4BD9}" type="parTrans" cxnId="{82121AB5-415F-4085-9454-DC59C66A5A7B}">
      <dgm:prSet/>
      <dgm:spPr/>
      <dgm:t>
        <a:bodyPr/>
        <a:lstStyle/>
        <a:p>
          <a:endParaRPr lang="en-GB" sz="1000"/>
        </a:p>
      </dgm:t>
    </dgm:pt>
    <dgm:pt modelId="{B72955EB-ED2C-4675-8B7B-E0CD7D8F12D2}" type="sibTrans" cxnId="{82121AB5-415F-4085-9454-DC59C66A5A7B}">
      <dgm:prSet/>
      <dgm:spPr/>
      <dgm:t>
        <a:bodyPr/>
        <a:lstStyle/>
        <a:p>
          <a:endParaRPr lang="en-GB" sz="1000"/>
        </a:p>
      </dgm:t>
    </dgm:pt>
    <dgm:pt modelId="{89F5AB11-6C48-469C-A567-666D0DD3E737}">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脱铝</a:t>
          </a:r>
          <a:endParaRPr lang="en-GB" sz="1000" kern="1200" dirty="0">
            <a:solidFill>
              <a:srgbClr val="FFFFFF"/>
            </a:solidFill>
            <a:latin typeface="Arial"/>
            <a:ea typeface="宋体"/>
            <a:cs typeface="+mn-cs"/>
          </a:endParaRPr>
        </a:p>
      </dgm:t>
    </dgm:pt>
    <dgm:pt modelId="{DB309B03-D5CA-4DBD-B877-777E343748EB}" type="parTrans" cxnId="{EB0AFFCF-1064-439A-9A8B-F775C4331F89}">
      <dgm:prSet/>
      <dgm:spPr/>
      <dgm:t>
        <a:bodyPr/>
        <a:lstStyle/>
        <a:p>
          <a:endParaRPr lang="en-GB" sz="1000"/>
        </a:p>
      </dgm:t>
    </dgm:pt>
    <dgm:pt modelId="{EDE3A7D0-289B-49AC-A7EC-12F36DBEBEE4}" type="sibTrans" cxnId="{EB0AFFCF-1064-439A-9A8B-F775C4331F89}">
      <dgm:prSet/>
      <dgm:spPr/>
      <dgm:t>
        <a:bodyPr/>
        <a:lstStyle/>
        <a:p>
          <a:endParaRPr lang="en-GB" sz="1000"/>
        </a:p>
      </dgm:t>
    </dgm:pt>
    <dgm:pt modelId="{61830D56-8972-42A8-ADCA-82FC48A8B8A2}">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r>
            <a:rPr lang="zh-CN" altLang="en-US" sz="1000" b="0" i="0" dirty="0"/>
            <a:t>铝土矿最新可持续开采指南</a:t>
          </a:r>
          <a:endParaRPr lang="en-GB" sz="1000" dirty="0"/>
        </a:p>
      </dgm:t>
    </dgm:pt>
    <dgm:pt modelId="{C0C54191-7B45-425B-BDCF-1759B382DCF9}" type="parTrans" cxnId="{37B83E39-F4E1-4E7E-95AD-0C63DDB172E7}">
      <dgm:prSet/>
      <dgm:spPr/>
      <dgm:t>
        <a:bodyPr/>
        <a:lstStyle/>
        <a:p>
          <a:endParaRPr lang="en-GB" sz="1000"/>
        </a:p>
      </dgm:t>
    </dgm:pt>
    <dgm:pt modelId="{BA225255-CC02-49D3-ADE9-F7DF34C0B69B}" type="sibTrans" cxnId="{37B83E39-F4E1-4E7E-95AD-0C63DDB172E7}">
      <dgm:prSet/>
      <dgm:spPr/>
      <dgm:t>
        <a:bodyPr/>
        <a:lstStyle/>
        <a:p>
          <a:endParaRPr lang="en-GB" sz="1000"/>
        </a:p>
      </dgm:t>
    </dgm:pt>
    <dgm:pt modelId="{0E8FF2A4-8B75-4BB5-A91C-75AF41022EA9}">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氧化铝技术路线图</a:t>
          </a:r>
          <a:endParaRPr lang="en-GB" sz="1000" kern="1200" dirty="0">
            <a:solidFill>
              <a:srgbClr val="FFFFFF"/>
            </a:solidFill>
            <a:latin typeface="Arial"/>
            <a:ea typeface="宋体"/>
            <a:cs typeface="+mn-cs"/>
          </a:endParaRPr>
        </a:p>
      </dgm:t>
    </dgm:pt>
    <dgm:pt modelId="{302E4A51-3B58-464B-A273-95DD9B392BD6}" type="parTrans" cxnId="{41E03D80-8B49-4143-BA62-75DFE8D592E0}">
      <dgm:prSet/>
      <dgm:spPr/>
      <dgm:t>
        <a:bodyPr/>
        <a:lstStyle/>
        <a:p>
          <a:endParaRPr lang="en-GB" sz="1000"/>
        </a:p>
      </dgm:t>
    </dgm:pt>
    <dgm:pt modelId="{EAAB90E6-B24F-441B-9556-CA5E2274C21D}" type="sibTrans" cxnId="{41E03D80-8B49-4143-BA62-75DFE8D592E0}">
      <dgm:prSet/>
      <dgm:spPr/>
      <dgm:t>
        <a:bodyPr/>
        <a:lstStyle/>
        <a:p>
          <a:endParaRPr lang="en-GB" sz="1000"/>
        </a:p>
      </dgm:t>
    </dgm:pt>
    <dgm:pt modelId="{CE871557-63D6-4A0E-BC55-E31620F37EDD}">
      <dgm:prSet custT="1"/>
      <dgm:spPr>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堆叠式滤饼土力评估</a:t>
          </a:r>
          <a:endParaRPr lang="en-GB" sz="1000" kern="1200" dirty="0">
            <a:solidFill>
              <a:srgbClr val="FFFFFF"/>
            </a:solidFill>
            <a:latin typeface="Arial"/>
            <a:ea typeface="宋体"/>
            <a:cs typeface="+mn-cs"/>
          </a:endParaRPr>
        </a:p>
      </dgm:t>
    </dgm:pt>
    <dgm:pt modelId="{8A5FE744-21B5-44EB-8BD9-BE3B910FD91F}" type="parTrans" cxnId="{FA6957BA-F27D-4961-BFB1-37D016BD7B85}">
      <dgm:prSet/>
      <dgm:spPr/>
      <dgm:t>
        <a:bodyPr/>
        <a:lstStyle/>
        <a:p>
          <a:endParaRPr lang="en-GB" sz="1000"/>
        </a:p>
      </dgm:t>
    </dgm:pt>
    <dgm:pt modelId="{461BB252-611C-4542-9670-6103F85466A3}" type="sibTrans" cxnId="{FA6957BA-F27D-4961-BFB1-37D016BD7B85}">
      <dgm:prSet/>
      <dgm:spPr/>
      <dgm:t>
        <a:bodyPr/>
        <a:lstStyle/>
        <a:p>
          <a:endParaRPr lang="en-GB" sz="1000"/>
        </a:p>
      </dgm:t>
    </dgm:pt>
    <dgm:pt modelId="{68F44799-5655-4880-8660-020FF2734AA6}">
      <dgm:prSet custT="1"/>
      <dgm:spPr/>
      <dgm:t>
        <a:bodyPr/>
        <a:lstStyle/>
        <a:p>
          <a:r>
            <a:rPr lang="zh-CN" altLang="en-US" sz="1000" dirty="0"/>
            <a:t>铝土矿渣原位修复阶段</a:t>
          </a:r>
          <a:r>
            <a:rPr lang="en-GB" sz="1000" dirty="0"/>
            <a:t>3a</a:t>
          </a:r>
        </a:p>
      </dgm:t>
    </dgm:pt>
    <dgm:pt modelId="{3B16DE76-8C23-4458-A3AA-FB7ECAF958F3}" type="parTrans" cxnId="{965E8F64-B202-4276-8CEE-4FDBABB4CE58}">
      <dgm:prSet/>
      <dgm:spPr/>
      <dgm:t>
        <a:bodyPr/>
        <a:lstStyle/>
        <a:p>
          <a:endParaRPr lang="en-GB" sz="1000"/>
        </a:p>
      </dgm:t>
    </dgm:pt>
    <dgm:pt modelId="{39E4A0A0-83A9-47B4-93E5-A3E63F6158A7}" type="sibTrans" cxnId="{965E8F64-B202-4276-8CEE-4FDBABB4CE58}">
      <dgm:prSet/>
      <dgm:spPr/>
      <dgm:t>
        <a:bodyPr/>
        <a:lstStyle/>
        <a:p>
          <a:endParaRPr lang="en-GB" sz="1000"/>
        </a:p>
      </dgm:t>
    </dgm:pt>
    <dgm:pt modelId="{61E8EAE6-FAEC-4B1F-A7AC-6E3461385FF3}">
      <dgm:prSet custT="1"/>
      <dgm:spPr/>
      <dgm:t>
        <a:bodyPr/>
        <a:lstStyle/>
        <a:p>
          <a:r>
            <a:rPr lang="zh-CN" altLang="en-US" sz="1000" b="0" i="0" dirty="0"/>
            <a:t>石灰烧结渣的原位修复</a:t>
          </a:r>
          <a:endParaRPr lang="en-GB" sz="1000" dirty="0"/>
        </a:p>
      </dgm:t>
    </dgm:pt>
    <dgm:pt modelId="{7BD1951A-C415-44F7-AD40-5260CAB6B35E}" type="parTrans" cxnId="{A82B9911-1DEC-464A-AFAC-895E7D366554}">
      <dgm:prSet/>
      <dgm:spPr/>
      <dgm:t>
        <a:bodyPr/>
        <a:lstStyle/>
        <a:p>
          <a:endParaRPr lang="en-GB" sz="1000"/>
        </a:p>
      </dgm:t>
    </dgm:pt>
    <dgm:pt modelId="{A245A5E9-CB0F-4A0F-B1EE-02E35C48C111}" type="sibTrans" cxnId="{A82B9911-1DEC-464A-AFAC-895E7D366554}">
      <dgm:prSet/>
      <dgm:spPr/>
      <dgm:t>
        <a:bodyPr/>
        <a:lstStyle/>
        <a:p>
          <a:endParaRPr lang="en-GB" sz="1000"/>
        </a:p>
      </dgm:t>
    </dgm:pt>
    <dgm:pt modelId="{26B9BA72-13F3-45AA-AC67-A62AA8859E1A}">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物质流模型</a:t>
          </a:r>
          <a:endParaRPr lang="en-GB" sz="1000" kern="1200" dirty="0">
            <a:solidFill>
              <a:srgbClr val="FFFFFF"/>
            </a:solidFill>
            <a:latin typeface="Arial"/>
            <a:ea typeface="宋体"/>
            <a:cs typeface="+mn-cs"/>
          </a:endParaRPr>
        </a:p>
      </dgm:t>
    </dgm:pt>
    <dgm:pt modelId="{37386A41-2529-4296-924A-225DD6BD2559}" type="parTrans" cxnId="{1AB16FB0-5F86-42C8-8CE7-0BACA34E5A2E}">
      <dgm:prSet/>
      <dgm:spPr/>
      <dgm:t>
        <a:bodyPr/>
        <a:lstStyle/>
        <a:p>
          <a:endParaRPr lang="en-GB" sz="1000"/>
        </a:p>
      </dgm:t>
    </dgm:pt>
    <dgm:pt modelId="{B464D893-DC53-4844-AD16-C76CEAC46FD0}" type="sibTrans" cxnId="{1AB16FB0-5F86-42C8-8CE7-0BACA34E5A2E}">
      <dgm:prSet/>
      <dgm:spPr/>
      <dgm:t>
        <a:bodyPr/>
        <a:lstStyle/>
        <a:p>
          <a:endParaRPr lang="en-GB" sz="1000"/>
        </a:p>
      </dgm:t>
    </dgm:pt>
    <dgm:pt modelId="{03B5BEFE-7D2C-4EF7-9D2E-AF112E18EED0}">
      <dgm:prSet custT="1"/>
      <dgm:spPr>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饮品包装材料的环境评估</a:t>
          </a:r>
          <a:endParaRPr lang="en-GB" sz="1000" kern="1200" dirty="0">
            <a:solidFill>
              <a:srgbClr val="FFFFFF"/>
            </a:solidFill>
            <a:latin typeface="Arial"/>
            <a:ea typeface="宋体"/>
            <a:cs typeface="+mn-cs"/>
          </a:endParaRPr>
        </a:p>
      </dgm:t>
    </dgm:pt>
    <dgm:pt modelId="{4DC5A69D-8E4D-4984-9523-2407C42B5F4B}" type="sibTrans" cxnId="{365E78C8-A872-4BC2-931F-86FF114CD751}">
      <dgm:prSet/>
      <dgm:spPr/>
      <dgm:t>
        <a:bodyPr/>
        <a:lstStyle/>
        <a:p>
          <a:endParaRPr lang="en-GB" sz="1000"/>
        </a:p>
      </dgm:t>
    </dgm:pt>
    <dgm:pt modelId="{7867A391-988A-4A2A-A399-57F4B7AB0777}" type="parTrans" cxnId="{365E78C8-A872-4BC2-931F-86FF114CD751}">
      <dgm:prSet/>
      <dgm:spPr/>
      <dgm:t>
        <a:bodyPr/>
        <a:lstStyle/>
        <a:p>
          <a:endParaRPr lang="en-GB" sz="1000"/>
        </a:p>
      </dgm:t>
    </dgm:pt>
    <dgm:pt modelId="{C16D9C63-4CA4-4D8E-8FB4-38D938918CAD}">
      <dgm:prSet custT="1"/>
      <dgm:spPr>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温室气体排放现状解决工具</a:t>
          </a:r>
          <a:r>
            <a:rPr lang="en-GB" sz="1000" kern="1200" dirty="0">
              <a:solidFill>
                <a:srgbClr val="FFFFFF"/>
              </a:solidFill>
              <a:latin typeface="Arial"/>
              <a:ea typeface="宋体"/>
              <a:cs typeface="+mn-cs"/>
            </a:rPr>
            <a:t> II </a:t>
          </a:r>
        </a:p>
      </dgm:t>
    </dgm:pt>
    <dgm:pt modelId="{E0EA613E-8AAC-4D58-9A45-0DE22812E516}" type="sibTrans" cxnId="{D3037610-EAD2-4CB1-ACB4-AA84E9750984}">
      <dgm:prSet/>
      <dgm:spPr/>
      <dgm:t>
        <a:bodyPr/>
        <a:lstStyle/>
        <a:p>
          <a:endParaRPr lang="en-GB" sz="1000"/>
        </a:p>
      </dgm:t>
    </dgm:pt>
    <dgm:pt modelId="{AE4B4248-2A9E-4E1F-9EFE-C72F9A136A80}" type="parTrans" cxnId="{D3037610-EAD2-4CB1-ACB4-AA84E9750984}">
      <dgm:prSet/>
      <dgm:spPr/>
      <dgm:t>
        <a:bodyPr/>
        <a:lstStyle/>
        <a:p>
          <a:endParaRPr lang="en-GB" sz="1000"/>
        </a:p>
      </dgm:t>
    </dgm:pt>
    <dgm:pt modelId="{C64C9FA9-9F59-4D6F-A0D1-9620BBE0FA86}" type="pres">
      <dgm:prSet presAssocID="{A408CF02-F173-41B3-BFC0-85B37346118C}" presName="diagram" presStyleCnt="0">
        <dgm:presLayoutVars>
          <dgm:dir/>
          <dgm:resizeHandles val="exact"/>
        </dgm:presLayoutVars>
      </dgm:prSet>
      <dgm:spPr/>
    </dgm:pt>
    <dgm:pt modelId="{1A11AC3A-F84E-4C60-8FA2-DCD834E07116}" type="pres">
      <dgm:prSet presAssocID="{23982735-271A-4BD3-A449-868DA5D75392}" presName="node" presStyleLbl="node1" presStyleIdx="0" presStyleCnt="37">
        <dgm:presLayoutVars>
          <dgm:bulletEnabled val="1"/>
        </dgm:presLayoutVars>
      </dgm:prSet>
      <dgm:spPr/>
    </dgm:pt>
    <dgm:pt modelId="{620B319D-5BEB-4BD6-BCFA-6430FE030F2C}" type="pres">
      <dgm:prSet presAssocID="{5534E885-0885-4DD5-AD6F-1B68072159AC}" presName="sibTrans" presStyleCnt="0"/>
      <dgm:spPr/>
    </dgm:pt>
    <dgm:pt modelId="{0AD1A145-E876-4958-8332-5D457535BC19}" type="pres">
      <dgm:prSet presAssocID="{C5580504-1C65-470E-810F-4540FBD594C2}" presName="node" presStyleLbl="node1" presStyleIdx="1" presStyleCnt="37">
        <dgm:presLayoutVars>
          <dgm:bulletEnabled val="1"/>
        </dgm:presLayoutVars>
      </dgm:prSet>
      <dgm:spPr/>
    </dgm:pt>
    <dgm:pt modelId="{B20EAEE5-82E8-41DE-AEFA-A52B92ECBB76}" type="pres">
      <dgm:prSet presAssocID="{BADF4E41-800D-4CAA-AA62-C0FC7C51F1C4}" presName="sibTrans" presStyleCnt="0"/>
      <dgm:spPr/>
    </dgm:pt>
    <dgm:pt modelId="{4BC4B365-9A33-4C62-BF9F-83D5731C7BEB}" type="pres">
      <dgm:prSet presAssocID="{03B5BEFE-7D2C-4EF7-9D2E-AF112E18EED0}" presName="node" presStyleLbl="node1" presStyleIdx="2" presStyleCnt="37">
        <dgm:presLayoutVars>
          <dgm:bulletEnabled val="1"/>
        </dgm:presLayoutVars>
      </dgm:prSet>
      <dgm:spPr>
        <a:xfrm>
          <a:off x="3115693" y="314052"/>
          <a:ext cx="1414413" cy="848648"/>
        </a:xfrm>
        <a:prstGeom prst="rect">
          <a:avLst/>
        </a:prstGeom>
      </dgm:spPr>
    </dgm:pt>
    <dgm:pt modelId="{3CFAB5ED-065A-4017-93EC-24E383812ADD}" type="pres">
      <dgm:prSet presAssocID="{4DC5A69D-8E4D-4984-9523-2407C42B5F4B}" presName="sibTrans" presStyleCnt="0"/>
      <dgm:spPr/>
    </dgm:pt>
    <dgm:pt modelId="{F50309B0-1978-4A11-AC8B-04812F639D63}" type="pres">
      <dgm:prSet presAssocID="{C16D9C63-4CA4-4D8E-8FB4-38D938918CAD}" presName="node" presStyleLbl="node1" presStyleIdx="3" presStyleCnt="37">
        <dgm:presLayoutVars>
          <dgm:bulletEnabled val="1"/>
        </dgm:presLayoutVars>
      </dgm:prSet>
      <dgm:spPr>
        <a:xfrm>
          <a:off x="4671549" y="314052"/>
          <a:ext cx="1414413" cy="848648"/>
        </a:xfrm>
        <a:prstGeom prst="rect">
          <a:avLst/>
        </a:prstGeom>
      </dgm:spPr>
    </dgm:pt>
    <dgm:pt modelId="{84EA89CE-FC5C-4D42-A350-AAAFD8C8DE99}" type="pres">
      <dgm:prSet presAssocID="{E0EA613E-8AAC-4D58-9A45-0DE22812E516}" presName="sibTrans" presStyleCnt="0"/>
      <dgm:spPr/>
    </dgm:pt>
    <dgm:pt modelId="{5DC025DF-B3BD-4110-9111-3E1CB62433A0}" type="pres">
      <dgm:prSet presAssocID="{66388CD9-6EA0-4632-AE0B-9E6749548309}" presName="node" presStyleLbl="node1" presStyleIdx="4" presStyleCnt="37">
        <dgm:presLayoutVars>
          <dgm:bulletEnabled val="1"/>
        </dgm:presLayoutVars>
      </dgm:prSet>
      <dgm:spPr>
        <a:xfrm>
          <a:off x="6227404" y="314052"/>
          <a:ext cx="1414413" cy="848648"/>
        </a:xfrm>
        <a:prstGeom prst="rect">
          <a:avLst/>
        </a:prstGeom>
      </dgm:spPr>
    </dgm:pt>
    <dgm:pt modelId="{36845CAB-9107-490A-B81E-A504728BC29C}" type="pres">
      <dgm:prSet presAssocID="{5711FDE4-A80D-4FCD-823F-023554B7638F}" presName="sibTrans" presStyleCnt="0"/>
      <dgm:spPr/>
    </dgm:pt>
    <dgm:pt modelId="{95BE80D9-E83A-4B1C-A0C9-5E24B729A289}" type="pres">
      <dgm:prSet presAssocID="{BC0F7C88-7BC8-43F8-80D2-87A10516245E}" presName="node" presStyleLbl="node1" presStyleIdx="5" presStyleCnt="37">
        <dgm:presLayoutVars>
          <dgm:bulletEnabled val="1"/>
        </dgm:presLayoutVars>
      </dgm:prSet>
      <dgm:spPr>
        <a:xfrm>
          <a:off x="7783260" y="314052"/>
          <a:ext cx="1414413" cy="848648"/>
        </a:xfrm>
        <a:prstGeom prst="rect">
          <a:avLst/>
        </a:prstGeom>
      </dgm:spPr>
    </dgm:pt>
    <dgm:pt modelId="{48FC18E4-5D13-4D30-BD65-BFD62AFEA0D2}" type="pres">
      <dgm:prSet presAssocID="{C6A363F4-EF64-4EE9-8D25-4F65BAAB55D8}" presName="sibTrans" presStyleCnt="0"/>
      <dgm:spPr/>
    </dgm:pt>
    <dgm:pt modelId="{FD0CF3F1-C277-4950-820D-B3CB29AA97C7}" type="pres">
      <dgm:prSet presAssocID="{7DD6313B-F617-4F44-8748-2728B8016624}" presName="node" presStyleLbl="node1" presStyleIdx="6" presStyleCnt="37">
        <dgm:presLayoutVars>
          <dgm:bulletEnabled val="1"/>
        </dgm:presLayoutVars>
      </dgm:prSet>
      <dgm:spPr>
        <a:xfrm>
          <a:off x="9339115" y="314052"/>
          <a:ext cx="1414413" cy="848648"/>
        </a:xfrm>
        <a:prstGeom prst="rect">
          <a:avLst/>
        </a:prstGeom>
      </dgm:spPr>
    </dgm:pt>
    <dgm:pt modelId="{53B6EEC9-A2B4-497A-B284-7B12CE4B9541}" type="pres">
      <dgm:prSet presAssocID="{7623A5AA-BF8F-4AB0-B9C2-933ED06745EE}" presName="sibTrans" presStyleCnt="0"/>
      <dgm:spPr/>
    </dgm:pt>
    <dgm:pt modelId="{7B29D29E-1182-4FAA-A4E1-44349A218EB3}" type="pres">
      <dgm:prSet presAssocID="{4D83FC80-00FC-482B-9E2D-9B2579AEC592}" presName="node" presStyleLbl="node1" presStyleIdx="7" presStyleCnt="37">
        <dgm:presLayoutVars>
          <dgm:bulletEnabled val="1"/>
        </dgm:presLayoutVars>
      </dgm:prSet>
      <dgm:spPr>
        <a:xfrm>
          <a:off x="10894970" y="314052"/>
          <a:ext cx="1414413" cy="848648"/>
        </a:xfrm>
        <a:prstGeom prst="rect">
          <a:avLst/>
        </a:prstGeom>
      </dgm:spPr>
    </dgm:pt>
    <dgm:pt modelId="{EE67904F-DB03-4B19-8763-F51A8CDB139F}" type="pres">
      <dgm:prSet presAssocID="{4DBA3508-9BEB-4727-B707-DA518F4AEE61}" presName="sibTrans" presStyleCnt="0"/>
      <dgm:spPr/>
    </dgm:pt>
    <dgm:pt modelId="{8243E1A1-CC80-4C12-81D9-D2E7671445F2}" type="pres">
      <dgm:prSet presAssocID="{0BE69778-A93F-4E1D-90BC-2DDB6A59019D}" presName="node" presStyleLbl="node1" presStyleIdx="8" presStyleCnt="37">
        <dgm:presLayoutVars>
          <dgm:bulletEnabled val="1"/>
        </dgm:presLayoutVars>
      </dgm:prSet>
      <dgm:spPr>
        <a:xfrm>
          <a:off x="3983" y="1304142"/>
          <a:ext cx="1414413" cy="848648"/>
        </a:xfrm>
        <a:prstGeom prst="rect">
          <a:avLst/>
        </a:prstGeom>
      </dgm:spPr>
    </dgm:pt>
    <dgm:pt modelId="{9C5A9348-DC9A-486D-B043-D3262B074AE9}" type="pres">
      <dgm:prSet presAssocID="{1B0EFCD1-FA9C-4933-89B7-DFC71D1191A6}" presName="sibTrans" presStyleCnt="0"/>
      <dgm:spPr/>
    </dgm:pt>
    <dgm:pt modelId="{308DFDB5-FA84-45AC-AED5-3E6BCA5DA04C}" type="pres">
      <dgm:prSet presAssocID="{0B488013-6289-44FF-A732-B9C59B100712}" presName="node" presStyleLbl="node1" presStyleIdx="9" presStyleCnt="37">
        <dgm:presLayoutVars>
          <dgm:bulletEnabled val="1"/>
        </dgm:presLayoutVars>
      </dgm:prSet>
      <dgm:spPr>
        <a:xfrm>
          <a:off x="1559838" y="1304142"/>
          <a:ext cx="1414413" cy="848648"/>
        </a:xfrm>
        <a:prstGeom prst="rect">
          <a:avLst/>
        </a:prstGeom>
      </dgm:spPr>
    </dgm:pt>
    <dgm:pt modelId="{97E70531-020C-492F-AF77-0D77FA3FEB24}" type="pres">
      <dgm:prSet presAssocID="{976A93FA-E037-492E-A41D-5C42027D8C7F}" presName="sibTrans" presStyleCnt="0"/>
      <dgm:spPr/>
    </dgm:pt>
    <dgm:pt modelId="{88984162-9F30-4911-9EC3-04F415053C5C}" type="pres">
      <dgm:prSet presAssocID="{2FFFE76D-2598-4657-A637-3EF323777C94}" presName="node" presStyleLbl="node1" presStyleIdx="10" presStyleCnt="37">
        <dgm:presLayoutVars>
          <dgm:bulletEnabled val="1"/>
        </dgm:presLayoutVars>
      </dgm:prSet>
      <dgm:spPr>
        <a:xfrm>
          <a:off x="3115693" y="1304142"/>
          <a:ext cx="1414413" cy="848648"/>
        </a:xfrm>
        <a:prstGeom prst="rect">
          <a:avLst/>
        </a:prstGeom>
      </dgm:spPr>
    </dgm:pt>
    <dgm:pt modelId="{557BFB0D-E388-4155-954D-50F7E6C60A85}" type="pres">
      <dgm:prSet presAssocID="{BC24C328-9FFC-4785-A09F-95E2999DEAF8}" presName="sibTrans" presStyleCnt="0"/>
      <dgm:spPr/>
    </dgm:pt>
    <dgm:pt modelId="{C9678E31-85AB-4664-A076-0B14D006EB81}" type="pres">
      <dgm:prSet presAssocID="{5551CA8D-3735-4952-BF43-19B77D037EED}" presName="node" presStyleLbl="node1" presStyleIdx="11" presStyleCnt="37" custLinFactX="130825" custLinFactNeighborX="200000" custLinFactNeighborY="878">
        <dgm:presLayoutVars>
          <dgm:bulletEnabled val="1"/>
        </dgm:presLayoutVars>
      </dgm:prSet>
      <dgm:spPr>
        <a:xfrm>
          <a:off x="4671549" y="1304142"/>
          <a:ext cx="1414413" cy="848648"/>
        </a:xfrm>
        <a:prstGeom prst="rect">
          <a:avLst/>
        </a:prstGeom>
      </dgm:spPr>
    </dgm:pt>
    <dgm:pt modelId="{469A833D-BC45-4509-B883-F0BDE88210F9}" type="pres">
      <dgm:prSet presAssocID="{9DABFBF2-96E7-40A7-BF7B-62AD648CA758}" presName="sibTrans" presStyleCnt="0"/>
      <dgm:spPr/>
    </dgm:pt>
    <dgm:pt modelId="{37E81602-A1C6-4F3E-BC52-0362B4FCC0A4}" type="pres">
      <dgm:prSet presAssocID="{31884005-B46A-4671-A0CA-ED9269B7E272}" presName="node" presStyleLbl="node1" presStyleIdx="12" presStyleCnt="37">
        <dgm:presLayoutVars>
          <dgm:bulletEnabled val="1"/>
        </dgm:presLayoutVars>
      </dgm:prSet>
      <dgm:spPr>
        <a:xfrm>
          <a:off x="6227404" y="1304142"/>
          <a:ext cx="1414413" cy="848648"/>
        </a:xfrm>
        <a:prstGeom prst="rect">
          <a:avLst/>
        </a:prstGeom>
      </dgm:spPr>
    </dgm:pt>
    <dgm:pt modelId="{61CDA4EC-4626-4E8F-A343-8C96C02B8C38}" type="pres">
      <dgm:prSet presAssocID="{3EC02B6E-B1DC-429D-8453-A46D7BDA7C3E}" presName="sibTrans" presStyleCnt="0"/>
      <dgm:spPr/>
    </dgm:pt>
    <dgm:pt modelId="{19487B58-3AD8-42B8-B061-A23FB5585EC3}" type="pres">
      <dgm:prSet presAssocID="{38BEAE49-7FA3-410A-8B89-434FC77FB2C1}" presName="node" presStyleLbl="node1" presStyleIdx="13" presStyleCnt="37">
        <dgm:presLayoutVars>
          <dgm:bulletEnabled val="1"/>
        </dgm:presLayoutVars>
      </dgm:prSet>
      <dgm:spPr/>
    </dgm:pt>
    <dgm:pt modelId="{BE85D8E9-3497-4622-9152-DDF4CD5E9132}" type="pres">
      <dgm:prSet presAssocID="{C6AEC8DF-6746-46B1-B202-74D5BA6EE7AF}" presName="sibTrans" presStyleCnt="0"/>
      <dgm:spPr/>
    </dgm:pt>
    <dgm:pt modelId="{424F98A2-A49E-4944-99B4-0DB6FC575D51}" type="pres">
      <dgm:prSet presAssocID="{05509CEE-927E-4BBA-835A-2278AEE13265}" presName="node" presStyleLbl="node1" presStyleIdx="14" presStyleCnt="37" custLinFactX="7736" custLinFactNeighborX="100000" custLinFactNeighborY="878">
        <dgm:presLayoutVars>
          <dgm:bulletEnabled val="1"/>
        </dgm:presLayoutVars>
      </dgm:prSet>
      <dgm:spPr/>
    </dgm:pt>
    <dgm:pt modelId="{08DD16A8-0776-4697-9F49-10E4E8C85A2E}" type="pres">
      <dgm:prSet presAssocID="{47804FD0-2667-44CA-9129-4E7FFF529933}" presName="sibTrans" presStyleCnt="0"/>
      <dgm:spPr/>
    </dgm:pt>
    <dgm:pt modelId="{730FF2F5-13AD-4A3E-AB17-656817EBF163}" type="pres">
      <dgm:prSet presAssocID="{3BFBA2BD-5F6E-47E0-AE22-7639FA31EDEC}" presName="node" presStyleLbl="node1" presStyleIdx="15" presStyleCnt="37" custLinFactX="-183365" custLinFactY="151246" custLinFactNeighborX="-200000" custLinFactNeighborY="200000">
        <dgm:presLayoutVars>
          <dgm:bulletEnabled val="1"/>
        </dgm:presLayoutVars>
      </dgm:prSet>
      <dgm:spPr>
        <a:xfrm>
          <a:off x="5472602" y="4284986"/>
          <a:ext cx="1414413" cy="848648"/>
        </a:xfrm>
        <a:prstGeom prst="rect">
          <a:avLst/>
        </a:prstGeom>
      </dgm:spPr>
    </dgm:pt>
    <dgm:pt modelId="{70B8BEDB-4CAD-46A7-87D8-657309AA6224}" type="pres">
      <dgm:prSet presAssocID="{C722C1AA-AA0E-40ED-852C-B65A318101A8}" presName="sibTrans" presStyleCnt="0"/>
      <dgm:spPr/>
    </dgm:pt>
    <dgm:pt modelId="{4EDAA74E-F308-47DE-BA30-5038AD3631B0}" type="pres">
      <dgm:prSet presAssocID="{EE4D5CF8-759D-4947-9755-A72152F49DC3}" presName="node" presStyleLbl="node1" presStyleIdx="16" presStyleCnt="37">
        <dgm:presLayoutVars>
          <dgm:bulletEnabled val="1"/>
        </dgm:presLayoutVars>
      </dgm:prSet>
      <dgm:spPr>
        <a:xfrm>
          <a:off x="3983" y="2294232"/>
          <a:ext cx="1414413" cy="848648"/>
        </a:xfrm>
        <a:prstGeom prst="rect">
          <a:avLst/>
        </a:prstGeom>
      </dgm:spPr>
    </dgm:pt>
    <dgm:pt modelId="{0AFC79E8-2173-4499-AC30-A01D1676DC23}" type="pres">
      <dgm:prSet presAssocID="{331AC2C1-C8F0-4BAD-989F-5743C1A363B2}" presName="sibTrans" presStyleCnt="0"/>
      <dgm:spPr/>
    </dgm:pt>
    <dgm:pt modelId="{6EED021D-6246-476A-A359-0A5630D2AD4D}" type="pres">
      <dgm:prSet presAssocID="{2C480C7D-CAF9-412F-B5CD-9404372C1AEC}" presName="node" presStyleLbl="node1" presStyleIdx="17" presStyleCnt="37">
        <dgm:presLayoutVars>
          <dgm:bulletEnabled val="1"/>
        </dgm:presLayoutVars>
      </dgm:prSet>
      <dgm:spPr/>
    </dgm:pt>
    <dgm:pt modelId="{1B6009EB-742F-476E-A16D-8CB4A721CD42}" type="pres">
      <dgm:prSet presAssocID="{18E22158-6FA6-42C0-9383-ADADA74D42BD}" presName="sibTrans" presStyleCnt="0"/>
      <dgm:spPr/>
    </dgm:pt>
    <dgm:pt modelId="{E2443BF2-0F21-4BB1-BAD3-AF41DCAB5E08}" type="pres">
      <dgm:prSet presAssocID="{A07EE086-5F3C-4C1A-8E7C-D816B1FFBCA4}" presName="node" presStyleLbl="node1" presStyleIdx="18" presStyleCnt="37">
        <dgm:presLayoutVars>
          <dgm:bulletEnabled val="1"/>
        </dgm:presLayoutVars>
      </dgm:prSet>
      <dgm:spPr>
        <a:xfrm>
          <a:off x="3115693" y="2294232"/>
          <a:ext cx="1414413" cy="848648"/>
        </a:xfrm>
        <a:prstGeom prst="rect">
          <a:avLst/>
        </a:prstGeom>
      </dgm:spPr>
    </dgm:pt>
    <dgm:pt modelId="{1E0DB501-6146-41A6-8D15-F6ED6E9DCB5B}" type="pres">
      <dgm:prSet presAssocID="{9B63696C-BC9A-4251-98A6-36EE8CE94469}" presName="sibTrans" presStyleCnt="0"/>
      <dgm:spPr/>
    </dgm:pt>
    <dgm:pt modelId="{24BFEA07-CF7D-4151-97A1-2AA2ADD1E160}" type="pres">
      <dgm:prSet presAssocID="{71774DEC-F032-46F1-8B61-20BB83AC05DD}" presName="node" presStyleLbl="node1" presStyleIdx="19" presStyleCnt="37">
        <dgm:presLayoutVars>
          <dgm:bulletEnabled val="1"/>
        </dgm:presLayoutVars>
      </dgm:prSet>
      <dgm:spPr>
        <a:xfrm>
          <a:off x="4671549" y="2294232"/>
          <a:ext cx="1414413" cy="848648"/>
        </a:xfrm>
        <a:prstGeom prst="rect">
          <a:avLst/>
        </a:prstGeom>
      </dgm:spPr>
    </dgm:pt>
    <dgm:pt modelId="{C168E611-ADED-4DFB-9898-25B481458F01}" type="pres">
      <dgm:prSet presAssocID="{A3352B69-5003-4B5D-84E8-16A7A6DA278E}" presName="sibTrans" presStyleCnt="0"/>
      <dgm:spPr/>
    </dgm:pt>
    <dgm:pt modelId="{B7A5274E-6CFF-4259-BD4D-26EB0C048C4D}" type="pres">
      <dgm:prSet presAssocID="{6D5234A1-B0B1-4FF5-B723-7FA65DC98AE1}" presName="node" presStyleLbl="node1" presStyleIdx="20" presStyleCnt="37">
        <dgm:presLayoutVars>
          <dgm:bulletEnabled val="1"/>
        </dgm:presLayoutVars>
      </dgm:prSet>
      <dgm:spPr>
        <a:xfrm>
          <a:off x="6227404" y="2294232"/>
          <a:ext cx="1414413" cy="848648"/>
        </a:xfrm>
        <a:prstGeom prst="rect">
          <a:avLst/>
        </a:prstGeom>
      </dgm:spPr>
    </dgm:pt>
    <dgm:pt modelId="{A4450BB9-C7CF-4C10-8718-E393C05D1BE3}" type="pres">
      <dgm:prSet presAssocID="{55438F69-203F-40C6-8652-9B44C4A182D8}" presName="sibTrans" presStyleCnt="0"/>
      <dgm:spPr/>
    </dgm:pt>
    <dgm:pt modelId="{F0D8B4CA-2242-445F-8D65-F3D6482F935A}" type="pres">
      <dgm:prSet presAssocID="{9ECA8734-AA3A-4593-9AD1-6D313B082246}" presName="node" presStyleLbl="node1" presStyleIdx="21" presStyleCnt="37">
        <dgm:presLayoutVars>
          <dgm:bulletEnabled val="1"/>
        </dgm:presLayoutVars>
      </dgm:prSet>
      <dgm:spPr>
        <a:xfrm>
          <a:off x="7783260" y="2294232"/>
          <a:ext cx="1414413" cy="848648"/>
        </a:xfrm>
        <a:prstGeom prst="rect">
          <a:avLst/>
        </a:prstGeom>
      </dgm:spPr>
    </dgm:pt>
    <dgm:pt modelId="{121C198C-28C8-4146-9A64-0BCE74BDE620}" type="pres">
      <dgm:prSet presAssocID="{A0F25F65-68BE-4FE6-84E0-8A47B92C2EB2}" presName="sibTrans" presStyleCnt="0"/>
      <dgm:spPr/>
    </dgm:pt>
    <dgm:pt modelId="{EBB0F60E-B8E0-4673-B1AA-F4FB4D097CA5}" type="pres">
      <dgm:prSet presAssocID="{FC0401D7-8AE8-4E1B-8E3A-FC9272E90219}" presName="node" presStyleLbl="node1" presStyleIdx="22" presStyleCnt="37">
        <dgm:presLayoutVars>
          <dgm:bulletEnabled val="1"/>
        </dgm:presLayoutVars>
      </dgm:prSet>
      <dgm:spPr>
        <a:xfrm>
          <a:off x="9339115" y="2294232"/>
          <a:ext cx="1414413" cy="848648"/>
        </a:xfrm>
        <a:prstGeom prst="rect">
          <a:avLst/>
        </a:prstGeom>
      </dgm:spPr>
    </dgm:pt>
    <dgm:pt modelId="{EAD4AF01-D690-41C0-B7C3-0D7F6BCE272D}" type="pres">
      <dgm:prSet presAssocID="{29413E18-E4B8-4FBC-9571-E5B4E454FBBA}" presName="sibTrans" presStyleCnt="0"/>
      <dgm:spPr/>
    </dgm:pt>
    <dgm:pt modelId="{0BCFC582-7384-4E71-8D00-A596945041B3}" type="pres">
      <dgm:prSet presAssocID="{5F4DC5E0-9187-41DE-83DA-61CD48538A81}" presName="node" presStyleLbl="node1" presStyleIdx="23" presStyleCnt="37">
        <dgm:presLayoutVars>
          <dgm:bulletEnabled val="1"/>
        </dgm:presLayoutVars>
      </dgm:prSet>
      <dgm:spPr>
        <a:xfrm>
          <a:off x="10894970" y="2294232"/>
          <a:ext cx="1414413" cy="848648"/>
        </a:xfrm>
        <a:prstGeom prst="rect">
          <a:avLst/>
        </a:prstGeom>
      </dgm:spPr>
    </dgm:pt>
    <dgm:pt modelId="{4DF3CEBF-AA3C-450A-9293-ED6AF257A6C8}" type="pres">
      <dgm:prSet presAssocID="{4F3C110B-648A-434C-8EA1-D19FEE4BDE53}" presName="sibTrans" presStyleCnt="0"/>
      <dgm:spPr/>
    </dgm:pt>
    <dgm:pt modelId="{D4D45143-8970-40BE-B9C2-C43ED021A11C}" type="pres">
      <dgm:prSet presAssocID="{659F61A2-E3EB-47E7-A854-02C42A0C6B94}" presName="node" presStyleLbl="node1" presStyleIdx="24" presStyleCnt="37" custLinFactX="100000" custLinFactY="17913" custLinFactNeighborX="177179" custLinFactNeighborY="100000">
        <dgm:presLayoutVars>
          <dgm:bulletEnabled val="1"/>
        </dgm:presLayoutVars>
      </dgm:prSet>
      <dgm:spPr>
        <a:xfrm>
          <a:off x="3924441" y="4284988"/>
          <a:ext cx="1414413" cy="848648"/>
        </a:xfrm>
        <a:prstGeom prst="rect">
          <a:avLst/>
        </a:prstGeom>
      </dgm:spPr>
    </dgm:pt>
    <dgm:pt modelId="{B98CC976-8E2B-484E-860B-F23AC2FDC7F5}" type="pres">
      <dgm:prSet presAssocID="{27F49AE6-BEB2-4189-954E-2131DD9B86FC}" presName="sibTrans" presStyleCnt="0"/>
      <dgm:spPr/>
    </dgm:pt>
    <dgm:pt modelId="{E03BFFB2-D79F-48C1-986D-22A02FF3F72F}" type="pres">
      <dgm:prSet presAssocID="{872803D1-7BFE-46B4-AE20-E06D42282568}" presName="node" presStyleLbl="node1" presStyleIdx="25" presStyleCnt="37">
        <dgm:presLayoutVars>
          <dgm:bulletEnabled val="1"/>
        </dgm:presLayoutVars>
      </dgm:prSet>
      <dgm:spPr>
        <a:xfrm>
          <a:off x="1559838" y="3284322"/>
          <a:ext cx="1414413" cy="848648"/>
        </a:xfrm>
        <a:prstGeom prst="rect">
          <a:avLst/>
        </a:prstGeom>
      </dgm:spPr>
    </dgm:pt>
    <dgm:pt modelId="{06D17984-0FE8-4A9C-A0BB-B3D29327F40C}" type="pres">
      <dgm:prSet presAssocID="{2F489E78-290F-4C94-8094-8A00F39E3622}" presName="sibTrans" presStyleCnt="0"/>
      <dgm:spPr/>
    </dgm:pt>
    <dgm:pt modelId="{9E628776-4FC7-4EB3-A8E2-1B9D69789E06}" type="pres">
      <dgm:prSet presAssocID="{138E1BA7-4095-4D2E-A018-A11FF66FED94}" presName="node" presStyleLbl="node1" presStyleIdx="26" presStyleCnt="37">
        <dgm:presLayoutVars>
          <dgm:bulletEnabled val="1"/>
        </dgm:presLayoutVars>
      </dgm:prSet>
      <dgm:spPr>
        <a:xfrm>
          <a:off x="3115693" y="3284322"/>
          <a:ext cx="1414413" cy="848648"/>
        </a:xfrm>
        <a:prstGeom prst="rect">
          <a:avLst/>
        </a:prstGeom>
      </dgm:spPr>
    </dgm:pt>
    <dgm:pt modelId="{5D0F1619-7926-466E-97CE-E968569A5AAB}" type="pres">
      <dgm:prSet presAssocID="{278C2DAF-1E1F-4CF7-B680-3B251D8F782C}" presName="sibTrans" presStyleCnt="0"/>
      <dgm:spPr/>
    </dgm:pt>
    <dgm:pt modelId="{F217D6AB-DCFD-4120-AD58-612C0543674C}" type="pres">
      <dgm:prSet presAssocID="{F953E614-056D-466A-944C-66E962A30045}" presName="node" presStyleLbl="node1" presStyleIdx="27" presStyleCnt="37">
        <dgm:presLayoutVars>
          <dgm:bulletEnabled val="1"/>
        </dgm:presLayoutVars>
      </dgm:prSet>
      <dgm:spPr>
        <a:xfrm>
          <a:off x="4671549" y="3284322"/>
          <a:ext cx="1414413" cy="848648"/>
        </a:xfrm>
        <a:prstGeom prst="rect">
          <a:avLst/>
        </a:prstGeom>
      </dgm:spPr>
    </dgm:pt>
    <dgm:pt modelId="{984F133A-DB49-45E5-A3FF-9745BC2E98CA}" type="pres">
      <dgm:prSet presAssocID="{EE21BCEE-012B-41BB-B54F-0F8C69A2B1CA}" presName="sibTrans" presStyleCnt="0"/>
      <dgm:spPr/>
    </dgm:pt>
    <dgm:pt modelId="{766EBA68-0EBD-45BC-80A6-41F166A32D91}" type="pres">
      <dgm:prSet presAssocID="{40E1B14C-55AC-4036-B319-406241362FCF}" presName="node" presStyleLbl="node1" presStyleIdx="28" presStyleCnt="37" custLinFactX="65574" custLinFactY="19097" custLinFactNeighborX="100000" custLinFactNeighborY="100000">
        <dgm:presLayoutVars>
          <dgm:bulletEnabled val="1"/>
        </dgm:presLayoutVars>
      </dgm:prSet>
      <dgm:spPr/>
    </dgm:pt>
    <dgm:pt modelId="{6B5126A7-CED2-4AEC-9EA4-59262C44E533}" type="pres">
      <dgm:prSet presAssocID="{61534277-1068-4709-8871-3F0B289978F5}" presName="sibTrans" presStyleCnt="0"/>
      <dgm:spPr/>
    </dgm:pt>
    <dgm:pt modelId="{219E4874-16DB-496E-99B3-7AA1FE71B79A}" type="pres">
      <dgm:prSet presAssocID="{418AAE2F-8903-4CF1-811D-BDC03804E20E}" presName="node" presStyleLbl="node1" presStyleIdx="29" presStyleCnt="37">
        <dgm:presLayoutVars>
          <dgm:bulletEnabled val="1"/>
        </dgm:presLayoutVars>
      </dgm:prSet>
      <dgm:spPr>
        <a:xfrm>
          <a:off x="7783260" y="3284322"/>
          <a:ext cx="1414413" cy="848648"/>
        </a:xfrm>
        <a:prstGeom prst="rect">
          <a:avLst/>
        </a:prstGeom>
      </dgm:spPr>
    </dgm:pt>
    <dgm:pt modelId="{61D94FB9-DEAA-48D8-8E38-18A731903E66}" type="pres">
      <dgm:prSet presAssocID="{B72955EB-ED2C-4675-8B7B-E0CD7D8F12D2}" presName="sibTrans" presStyleCnt="0"/>
      <dgm:spPr/>
    </dgm:pt>
    <dgm:pt modelId="{16FAA9D0-0F26-4EB0-BC2E-B600E0BA240F}" type="pres">
      <dgm:prSet presAssocID="{89F5AB11-6C48-469C-A567-666D0DD3E737}" presName="node" presStyleLbl="node1" presStyleIdx="30" presStyleCnt="37" custLinFactX="-12998" custLinFactY="-100000" custLinFactNeighborX="-100000" custLinFactNeighborY="-134276">
        <dgm:presLayoutVars>
          <dgm:bulletEnabled val="1"/>
        </dgm:presLayoutVars>
      </dgm:prSet>
      <dgm:spPr>
        <a:xfrm>
          <a:off x="7773741" y="1313251"/>
          <a:ext cx="1414413" cy="848648"/>
        </a:xfrm>
        <a:prstGeom prst="rect">
          <a:avLst/>
        </a:prstGeom>
      </dgm:spPr>
    </dgm:pt>
    <dgm:pt modelId="{B92204BD-FB9F-49CF-9888-5098140ED045}" type="pres">
      <dgm:prSet presAssocID="{EDE3A7D0-289B-49AC-A7EC-12F36DBEBEE4}" presName="sibTrans" presStyleCnt="0"/>
      <dgm:spPr/>
    </dgm:pt>
    <dgm:pt modelId="{61AE5DBE-ED5C-45F4-B13D-8337643506A6}" type="pres">
      <dgm:prSet presAssocID="{61830D56-8972-42A8-ADCA-82FC48A8B8A2}" presName="node" presStyleLbl="node1" presStyleIdx="31" presStyleCnt="37" custLinFactX="-100000" custLinFactY="17913" custLinFactNeighborX="-176453" custLinFactNeighborY="100000">
        <dgm:presLayoutVars>
          <dgm:bulletEnabled val="1"/>
        </dgm:presLayoutVars>
      </dgm:prSet>
      <dgm:spPr>
        <a:xfrm>
          <a:off x="6984780" y="4284988"/>
          <a:ext cx="1414413" cy="848648"/>
        </a:xfrm>
        <a:prstGeom prst="rect">
          <a:avLst/>
        </a:prstGeom>
      </dgm:spPr>
    </dgm:pt>
    <dgm:pt modelId="{FACB832B-5977-46BF-8EE5-9E7EACB18CA5}" type="pres">
      <dgm:prSet presAssocID="{BA225255-CC02-49D3-ADE9-F7DF34C0B69B}" presName="sibTrans" presStyleCnt="0"/>
      <dgm:spPr/>
    </dgm:pt>
    <dgm:pt modelId="{55EE4986-FFF4-4A77-AA1E-BE7B741F1827}" type="pres">
      <dgm:prSet presAssocID="{0E8FF2A4-8B75-4BB5-A91C-75AF41022EA9}" presName="node" presStyleLbl="node1" presStyleIdx="32" presStyleCnt="37">
        <dgm:presLayoutVars>
          <dgm:bulletEnabled val="1"/>
        </dgm:presLayoutVars>
      </dgm:prSet>
      <dgm:spPr>
        <a:xfrm>
          <a:off x="2337766" y="4274411"/>
          <a:ext cx="1414413" cy="848648"/>
        </a:xfrm>
        <a:prstGeom prst="rect">
          <a:avLst/>
        </a:prstGeom>
      </dgm:spPr>
    </dgm:pt>
    <dgm:pt modelId="{EDAC5A44-1BC8-4285-8B74-1F4DF917365B}" type="pres">
      <dgm:prSet presAssocID="{EAAB90E6-B24F-441B-9556-CA5E2274C21D}" presName="sibTrans" presStyleCnt="0"/>
      <dgm:spPr/>
    </dgm:pt>
    <dgm:pt modelId="{A4BC6698-09A2-4AB9-9560-6AAB9D7D2C98}" type="pres">
      <dgm:prSet presAssocID="{CE871557-63D6-4A0E-BC55-E31620F37EDD}" presName="node" presStyleLbl="node1" presStyleIdx="33" presStyleCnt="37" custLinFactY="-149122" custLinFactNeighborX="54909" custLinFactNeighborY="-200000">
        <dgm:presLayoutVars>
          <dgm:bulletEnabled val="1"/>
        </dgm:presLayoutVars>
      </dgm:prSet>
      <dgm:spPr>
        <a:xfrm>
          <a:off x="10873202" y="1276094"/>
          <a:ext cx="1414413" cy="848648"/>
        </a:xfrm>
        <a:prstGeom prst="rect">
          <a:avLst/>
        </a:prstGeom>
      </dgm:spPr>
    </dgm:pt>
    <dgm:pt modelId="{2B6F4935-B149-47EE-B467-91960CB192BA}" type="pres">
      <dgm:prSet presAssocID="{461BB252-611C-4542-9670-6103F85466A3}" presName="sibTrans" presStyleCnt="0"/>
      <dgm:spPr/>
    </dgm:pt>
    <dgm:pt modelId="{45F1542D-A960-4D1E-A8B3-8032212AEB80}" type="pres">
      <dgm:prSet presAssocID="{68F44799-5655-4880-8660-020FF2734AA6}" presName="node" presStyleLbl="node1" presStyleIdx="34" presStyleCnt="37" custLinFactY="-17544" custLinFactNeighborX="54366" custLinFactNeighborY="-100000">
        <dgm:presLayoutVars>
          <dgm:bulletEnabled val="1"/>
        </dgm:presLayoutVars>
      </dgm:prSet>
      <dgm:spPr/>
    </dgm:pt>
    <dgm:pt modelId="{99E82BAD-C588-4AB2-9687-A1F3A0ED09BD}" type="pres">
      <dgm:prSet presAssocID="{39E4A0A0-83A9-47B4-93E5-A3E63F6158A7}" presName="sibTrans" presStyleCnt="0"/>
      <dgm:spPr/>
    </dgm:pt>
    <dgm:pt modelId="{F542579F-DCCF-426F-BEFD-9FA3B33BD770}" type="pres">
      <dgm:prSet presAssocID="{61E8EAE6-FAEC-4B1F-A7AC-6E3461385FF3}" presName="node" presStyleLbl="node1" presStyleIdx="35" presStyleCnt="37" custLinFactX="66550" custLinFactY="-17544" custLinFactNeighborX="100000" custLinFactNeighborY="-100000">
        <dgm:presLayoutVars>
          <dgm:bulletEnabled val="1"/>
        </dgm:presLayoutVars>
      </dgm:prSet>
      <dgm:spPr/>
    </dgm:pt>
    <dgm:pt modelId="{4171BEF1-9DC2-41F5-AEF5-40DCAC21AC00}" type="pres">
      <dgm:prSet presAssocID="{A245A5E9-CB0F-4A0F-B1EE-02E35C48C111}" presName="sibTrans" presStyleCnt="0"/>
      <dgm:spPr/>
    </dgm:pt>
    <dgm:pt modelId="{77DCF948-78B6-4ABD-8F72-8396DE68AF83}" type="pres">
      <dgm:prSet presAssocID="{26B9BA72-13F3-45AA-AC67-A62AA8859E1A}" presName="node" presStyleLbl="node1" presStyleIdx="36" presStyleCnt="37">
        <dgm:presLayoutVars>
          <dgm:bulletEnabled val="1"/>
        </dgm:presLayoutVars>
      </dgm:prSet>
      <dgm:spPr>
        <a:xfrm>
          <a:off x="8561187" y="4274411"/>
          <a:ext cx="1414413" cy="848648"/>
        </a:xfrm>
        <a:prstGeom prst="rect">
          <a:avLst/>
        </a:prstGeom>
      </dgm:spPr>
    </dgm:pt>
  </dgm:ptLst>
  <dgm:cxnLst>
    <dgm:cxn modelId="{0C655703-6937-4D5D-BD8F-7E47F8610DC8}" type="presOf" srcId="{0BE69778-A93F-4E1D-90BC-2DDB6A59019D}" destId="{8243E1A1-CC80-4C12-81D9-D2E7671445F2}" srcOrd="0" destOrd="0" presId="urn:microsoft.com/office/officeart/2005/8/layout/default"/>
    <dgm:cxn modelId="{0C483804-70AA-4F8D-A146-75FBEDED3CAD}" type="presOf" srcId="{6D5234A1-B0B1-4FF5-B723-7FA65DC98AE1}" destId="{B7A5274E-6CFF-4259-BD4D-26EB0C048C4D}" srcOrd="0" destOrd="0" presId="urn:microsoft.com/office/officeart/2005/8/layout/default"/>
    <dgm:cxn modelId="{A5CC4106-5C6C-4414-B40C-309C8C4C3122}" srcId="{A408CF02-F173-41B3-BFC0-85B37346118C}" destId="{0B488013-6289-44FF-A732-B9C59B100712}" srcOrd="9" destOrd="0" parTransId="{AB1E5971-9269-4EE0-9E26-1D40B057C2DC}" sibTransId="{976A93FA-E037-492E-A41D-5C42027D8C7F}"/>
    <dgm:cxn modelId="{D3037610-EAD2-4CB1-ACB4-AA84E9750984}" srcId="{A408CF02-F173-41B3-BFC0-85B37346118C}" destId="{C16D9C63-4CA4-4D8E-8FB4-38D938918CAD}" srcOrd="3" destOrd="0" parTransId="{AE4B4248-2A9E-4E1F-9EFE-C72F9A136A80}" sibTransId="{E0EA613E-8AAC-4D58-9A45-0DE22812E516}"/>
    <dgm:cxn modelId="{A82B9911-1DEC-464A-AFAC-895E7D366554}" srcId="{A408CF02-F173-41B3-BFC0-85B37346118C}" destId="{61E8EAE6-FAEC-4B1F-A7AC-6E3461385FF3}" srcOrd="35" destOrd="0" parTransId="{7BD1951A-C415-44F7-AD40-5260CAB6B35E}" sibTransId="{A245A5E9-CB0F-4A0F-B1EE-02E35C48C111}"/>
    <dgm:cxn modelId="{E0136D15-9B4B-4738-AA72-CAF6CDB96E9A}" type="presOf" srcId="{38BEAE49-7FA3-410A-8B89-434FC77FB2C1}" destId="{19487B58-3AD8-42B8-B061-A23FB5585EC3}" srcOrd="0" destOrd="0" presId="urn:microsoft.com/office/officeart/2005/8/layout/default"/>
    <dgm:cxn modelId="{7BCD7219-8757-4E97-AD8D-11A022ACC493}" srcId="{A408CF02-F173-41B3-BFC0-85B37346118C}" destId="{7DD6313B-F617-4F44-8748-2728B8016624}" srcOrd="6" destOrd="0" parTransId="{4BFB7C53-6AAB-4E62-962B-326A8A4B155B}" sibTransId="{7623A5AA-BF8F-4AB0-B9C2-933ED06745EE}"/>
    <dgm:cxn modelId="{12A8E31B-6145-42C2-B6CB-4969B00624A8}" srcId="{A408CF02-F173-41B3-BFC0-85B37346118C}" destId="{5F4DC5E0-9187-41DE-83DA-61CD48538A81}" srcOrd="23" destOrd="0" parTransId="{CBD6C09F-1C50-49D0-91CF-10790D2AD2E0}" sibTransId="{4F3C110B-648A-434C-8EA1-D19FEE4BDE53}"/>
    <dgm:cxn modelId="{B86F8825-1148-48BC-BB2A-B95F5327C6D7}" srcId="{A408CF02-F173-41B3-BFC0-85B37346118C}" destId="{38BEAE49-7FA3-410A-8B89-434FC77FB2C1}" srcOrd="13" destOrd="0" parTransId="{E486EE57-3AE7-45FE-A328-ED20E58B2A3D}" sibTransId="{C6AEC8DF-6746-46B1-B202-74D5BA6EE7AF}"/>
    <dgm:cxn modelId="{F1A02D29-F5DF-4DCB-A690-2A18E2112C17}" type="presOf" srcId="{CE871557-63D6-4A0E-BC55-E31620F37EDD}" destId="{A4BC6698-09A2-4AB9-9560-6AAB9D7D2C98}" srcOrd="0" destOrd="0" presId="urn:microsoft.com/office/officeart/2005/8/layout/default"/>
    <dgm:cxn modelId="{17E1102B-441F-419D-A376-41000E178F5C}" type="presOf" srcId="{138E1BA7-4095-4D2E-A018-A11FF66FED94}" destId="{9E628776-4FC7-4EB3-A8E2-1B9D69789E06}" srcOrd="0" destOrd="0" presId="urn:microsoft.com/office/officeart/2005/8/layout/default"/>
    <dgm:cxn modelId="{7A35BF2B-57E9-4112-BD88-50372F1A9DBB}" srcId="{A408CF02-F173-41B3-BFC0-85B37346118C}" destId="{0BE69778-A93F-4E1D-90BC-2DDB6A59019D}" srcOrd="8" destOrd="0" parTransId="{96D4F0D5-A96E-407F-ACAF-F2BB3BD92C4D}" sibTransId="{1B0EFCD1-FA9C-4933-89B7-DFC71D1191A6}"/>
    <dgm:cxn modelId="{BD09182E-F0A5-482B-874D-6BF8E0CF3619}" type="presOf" srcId="{872803D1-7BFE-46B4-AE20-E06D42282568}" destId="{E03BFFB2-D79F-48C1-986D-22A02FF3F72F}" srcOrd="0" destOrd="0" presId="urn:microsoft.com/office/officeart/2005/8/layout/default"/>
    <dgm:cxn modelId="{D0414C31-AD33-4D07-AC9B-7FC0C455E232}" type="presOf" srcId="{3BFBA2BD-5F6E-47E0-AE22-7639FA31EDEC}" destId="{730FF2F5-13AD-4A3E-AB17-656817EBF163}" srcOrd="0" destOrd="0" presId="urn:microsoft.com/office/officeart/2005/8/layout/default"/>
    <dgm:cxn modelId="{E5791432-0F4C-4056-96A1-45A0FD9A11E4}" type="presOf" srcId="{40E1B14C-55AC-4036-B319-406241362FCF}" destId="{766EBA68-0EBD-45BC-80A6-41F166A32D91}" srcOrd="0" destOrd="0" presId="urn:microsoft.com/office/officeart/2005/8/layout/default"/>
    <dgm:cxn modelId="{37B83E39-F4E1-4E7E-95AD-0C63DDB172E7}" srcId="{A408CF02-F173-41B3-BFC0-85B37346118C}" destId="{61830D56-8972-42A8-ADCA-82FC48A8B8A2}" srcOrd="31" destOrd="0" parTransId="{C0C54191-7B45-425B-BDCF-1759B382DCF9}" sibTransId="{BA225255-CC02-49D3-ADE9-F7DF34C0B69B}"/>
    <dgm:cxn modelId="{8493BB3A-2D62-40CC-BD8C-BB12B435E2E7}" type="presOf" srcId="{EE4D5CF8-759D-4947-9755-A72152F49DC3}" destId="{4EDAA74E-F308-47DE-BA30-5038AD3631B0}" srcOrd="0" destOrd="0" presId="urn:microsoft.com/office/officeart/2005/8/layout/default"/>
    <dgm:cxn modelId="{F37ACF3B-A484-4003-A33B-B73698234BED}" type="presOf" srcId="{89F5AB11-6C48-469C-A567-666D0DD3E737}" destId="{16FAA9D0-0F26-4EB0-BC2E-B600E0BA240F}" srcOrd="0" destOrd="0" presId="urn:microsoft.com/office/officeart/2005/8/layout/default"/>
    <dgm:cxn modelId="{A34D593D-C827-4783-A96B-4687CA2CCCEC}" type="presOf" srcId="{2C480C7D-CAF9-412F-B5CD-9404372C1AEC}" destId="{6EED021D-6246-476A-A359-0A5630D2AD4D}" srcOrd="0" destOrd="0" presId="urn:microsoft.com/office/officeart/2005/8/layout/default"/>
    <dgm:cxn modelId="{FCB7605D-C3AC-4211-9D3C-96DEAA845B0E}" srcId="{A408CF02-F173-41B3-BFC0-85B37346118C}" destId="{23982735-271A-4BD3-A449-868DA5D75392}" srcOrd="0" destOrd="0" parTransId="{A879A38E-609C-4ED1-B65D-ACA2F48AB94B}" sibTransId="{5534E885-0885-4DD5-AD6F-1B68072159AC}"/>
    <dgm:cxn modelId="{F667BF5E-662D-4268-84B9-EEDCF6A5A503}" type="presOf" srcId="{C16D9C63-4CA4-4D8E-8FB4-38D938918CAD}" destId="{F50309B0-1978-4A11-AC8B-04812F639D63}" srcOrd="0" destOrd="0" presId="urn:microsoft.com/office/officeart/2005/8/layout/default"/>
    <dgm:cxn modelId="{A2F1F341-6100-45E2-BC44-82128153DA0E}" srcId="{A408CF02-F173-41B3-BFC0-85B37346118C}" destId="{138E1BA7-4095-4D2E-A018-A11FF66FED94}" srcOrd="26" destOrd="0" parTransId="{6AD5D646-E2AC-4E63-9BF1-515684E08A0B}" sibTransId="{278C2DAF-1E1F-4CF7-B680-3B251D8F782C}"/>
    <dgm:cxn modelId="{6B075164-C919-4F6B-9C4B-C1AD740E60EC}" srcId="{A408CF02-F173-41B3-BFC0-85B37346118C}" destId="{66388CD9-6EA0-4632-AE0B-9E6749548309}" srcOrd="4" destOrd="0" parTransId="{4D3751BA-5DF1-49E4-AE4B-E41654BFB84C}" sibTransId="{5711FDE4-A80D-4FCD-823F-023554B7638F}"/>
    <dgm:cxn modelId="{965E8F64-B202-4276-8CEE-4FDBABB4CE58}" srcId="{A408CF02-F173-41B3-BFC0-85B37346118C}" destId="{68F44799-5655-4880-8660-020FF2734AA6}" srcOrd="34" destOrd="0" parTransId="{3B16DE76-8C23-4458-A3AA-FB7ECAF958F3}" sibTransId="{39E4A0A0-83A9-47B4-93E5-A3E63F6158A7}"/>
    <dgm:cxn modelId="{8245BF44-9662-4D4C-A9C6-927D17093005}" type="presOf" srcId="{71774DEC-F032-46F1-8B61-20BB83AC05DD}" destId="{24BFEA07-CF7D-4151-97A1-2AA2ADD1E160}" srcOrd="0" destOrd="0" presId="urn:microsoft.com/office/officeart/2005/8/layout/default"/>
    <dgm:cxn modelId="{4793E044-B3D2-499E-9144-D078F8C663A3}" type="presOf" srcId="{5551CA8D-3735-4952-BF43-19B77D037EED}" destId="{C9678E31-85AB-4664-A076-0B14D006EB81}" srcOrd="0" destOrd="0" presId="urn:microsoft.com/office/officeart/2005/8/layout/default"/>
    <dgm:cxn modelId="{B2CA2049-2B85-4246-A962-01F6DD2BB23E}" type="presOf" srcId="{9ECA8734-AA3A-4593-9AD1-6D313B082246}" destId="{F0D8B4CA-2242-445F-8D65-F3D6482F935A}" srcOrd="0" destOrd="0" presId="urn:microsoft.com/office/officeart/2005/8/layout/default"/>
    <dgm:cxn modelId="{2920C94A-5A40-418D-B9B5-F1935DFA1AA8}" srcId="{A408CF02-F173-41B3-BFC0-85B37346118C}" destId="{71774DEC-F032-46F1-8B61-20BB83AC05DD}" srcOrd="19" destOrd="0" parTransId="{AFA3C6EF-91CB-43A9-B4F4-64976535E4AB}" sibTransId="{A3352B69-5003-4B5D-84E8-16A7A6DA278E}"/>
    <dgm:cxn modelId="{81E23C4B-99A9-40D8-9442-64F0D321B49D}" type="presOf" srcId="{A07EE086-5F3C-4C1A-8E7C-D816B1FFBCA4}" destId="{E2443BF2-0F21-4BB1-BAD3-AF41DCAB5E08}" srcOrd="0" destOrd="0" presId="urn:microsoft.com/office/officeart/2005/8/layout/default"/>
    <dgm:cxn modelId="{82116D4B-1DAF-4405-BDB4-C45354215C7F}" type="presOf" srcId="{659F61A2-E3EB-47E7-A854-02C42A0C6B94}" destId="{D4D45143-8970-40BE-B9C2-C43ED021A11C}" srcOrd="0" destOrd="0" presId="urn:microsoft.com/office/officeart/2005/8/layout/default"/>
    <dgm:cxn modelId="{5210A953-AE1D-4683-9B5E-E06F59F18480}" srcId="{A408CF02-F173-41B3-BFC0-85B37346118C}" destId="{2C480C7D-CAF9-412F-B5CD-9404372C1AEC}" srcOrd="17" destOrd="0" parTransId="{618E71DB-E3E6-4C2D-893E-B414C9C4E0DC}" sibTransId="{18E22158-6FA6-42C0-9383-ADADA74D42BD}"/>
    <dgm:cxn modelId="{80F67875-E901-4009-BB1E-46C2F32609F2}" srcId="{A408CF02-F173-41B3-BFC0-85B37346118C}" destId="{40E1B14C-55AC-4036-B319-406241362FCF}" srcOrd="28" destOrd="0" parTransId="{8D325180-30D4-4ED2-AEB5-7B4FF1038774}" sibTransId="{61534277-1068-4709-8871-3F0B289978F5}"/>
    <dgm:cxn modelId="{037CA256-9876-48E0-89DE-B52A5CF85FCB}" type="presOf" srcId="{C5580504-1C65-470E-810F-4540FBD594C2}" destId="{0AD1A145-E876-4958-8332-5D457535BC19}" srcOrd="0" destOrd="0" presId="urn:microsoft.com/office/officeart/2005/8/layout/default"/>
    <dgm:cxn modelId="{6C13A27B-A52F-426D-BB78-1DCD239B9545}" type="presOf" srcId="{4D83FC80-00FC-482B-9E2D-9B2579AEC592}" destId="{7B29D29E-1182-4FAA-A4E1-44349A218EB3}" srcOrd="0" destOrd="0" presId="urn:microsoft.com/office/officeart/2005/8/layout/default"/>
    <dgm:cxn modelId="{3A1D977D-5CAF-48CC-BEF2-36EA3655012A}" type="presOf" srcId="{7DD6313B-F617-4F44-8748-2728B8016624}" destId="{FD0CF3F1-C277-4950-820D-B3CB29AA97C7}" srcOrd="0" destOrd="0" presId="urn:microsoft.com/office/officeart/2005/8/layout/default"/>
    <dgm:cxn modelId="{41E03D80-8B49-4143-BA62-75DFE8D592E0}" srcId="{A408CF02-F173-41B3-BFC0-85B37346118C}" destId="{0E8FF2A4-8B75-4BB5-A91C-75AF41022EA9}" srcOrd="32" destOrd="0" parTransId="{302E4A51-3B58-464B-A273-95DD9B392BD6}" sibTransId="{EAAB90E6-B24F-441B-9556-CA5E2274C21D}"/>
    <dgm:cxn modelId="{3736CB80-A7C4-41D3-B7CA-AC56D6DA7913}" srcId="{A408CF02-F173-41B3-BFC0-85B37346118C}" destId="{4D83FC80-00FC-482B-9E2D-9B2579AEC592}" srcOrd="7" destOrd="0" parTransId="{B1BB4933-DCE3-4355-BFA4-F8C3EE4FC99C}" sibTransId="{4DBA3508-9BEB-4727-B707-DA518F4AEE61}"/>
    <dgm:cxn modelId="{A91B6E86-5329-419D-A310-B033FBD9FF50}" srcId="{A408CF02-F173-41B3-BFC0-85B37346118C}" destId="{C5580504-1C65-470E-810F-4540FBD594C2}" srcOrd="1" destOrd="0" parTransId="{388763A2-C55D-40D8-A905-C1F585C81D73}" sibTransId="{BADF4E41-800D-4CAA-AA62-C0FC7C51F1C4}"/>
    <dgm:cxn modelId="{6E98EA86-8040-4CE7-A289-D63ED99D05CE}" type="presOf" srcId="{68F44799-5655-4880-8660-020FF2734AA6}" destId="{45F1542D-A960-4D1E-A8B3-8032212AEB80}" srcOrd="0" destOrd="0" presId="urn:microsoft.com/office/officeart/2005/8/layout/default"/>
    <dgm:cxn modelId="{551F6A91-4705-48E6-8292-842E117CDD44}" srcId="{A408CF02-F173-41B3-BFC0-85B37346118C}" destId="{872803D1-7BFE-46B4-AE20-E06D42282568}" srcOrd="25" destOrd="0" parTransId="{73BD9FB2-BDC8-4B5F-8203-828BB3F30A28}" sibTransId="{2F489E78-290F-4C94-8094-8A00F39E3622}"/>
    <dgm:cxn modelId="{3C81069B-7428-4E90-8BA9-33ED74043AB2}" srcId="{A408CF02-F173-41B3-BFC0-85B37346118C}" destId="{9ECA8734-AA3A-4593-9AD1-6D313B082246}" srcOrd="21" destOrd="0" parTransId="{1727EC1C-F151-49BB-8567-164D851E6BBD}" sibTransId="{A0F25F65-68BE-4FE6-84E0-8A47B92C2EB2}"/>
    <dgm:cxn modelId="{EC23069E-B9D1-406C-B448-4FBE9FB4B8D8}" type="presOf" srcId="{23982735-271A-4BD3-A449-868DA5D75392}" destId="{1A11AC3A-F84E-4C60-8FA2-DCD834E07116}" srcOrd="0" destOrd="0" presId="urn:microsoft.com/office/officeart/2005/8/layout/default"/>
    <dgm:cxn modelId="{3AD1299E-9C79-4D05-B0E4-049C9847BC28}" srcId="{A408CF02-F173-41B3-BFC0-85B37346118C}" destId="{5551CA8D-3735-4952-BF43-19B77D037EED}" srcOrd="11" destOrd="0" parTransId="{A06CE500-1CD1-4AB4-8D5A-505CD7E830F9}" sibTransId="{9DABFBF2-96E7-40A7-BF7B-62AD648CA758}"/>
    <dgm:cxn modelId="{08164D9F-ADAA-4B23-B7DF-2AEA15CD0CD2}" type="presOf" srcId="{0B488013-6289-44FF-A732-B9C59B100712}" destId="{308DFDB5-FA84-45AC-AED5-3E6BCA5DA04C}" srcOrd="0" destOrd="0" presId="urn:microsoft.com/office/officeart/2005/8/layout/default"/>
    <dgm:cxn modelId="{E403E89F-D839-4D2F-A4EB-2FE43C72E9A4}" type="presOf" srcId="{A408CF02-F173-41B3-BFC0-85B37346118C}" destId="{C64C9FA9-9F59-4D6F-A0D1-9620BBE0FA86}" srcOrd="0" destOrd="0" presId="urn:microsoft.com/office/officeart/2005/8/layout/default"/>
    <dgm:cxn modelId="{7AD0B4A0-BAA3-491E-8853-4B0A8B6B63F3}" srcId="{A408CF02-F173-41B3-BFC0-85B37346118C}" destId="{2FFFE76D-2598-4657-A637-3EF323777C94}" srcOrd="10" destOrd="0" parTransId="{41BFABE7-F15F-44A4-A013-95DC2AF0BB41}" sibTransId="{BC24C328-9FFC-4785-A09F-95E2999DEAF8}"/>
    <dgm:cxn modelId="{58C6AEA3-5B8A-4C84-BE3F-5D541075F162}" srcId="{A408CF02-F173-41B3-BFC0-85B37346118C}" destId="{05509CEE-927E-4BBA-835A-2278AEE13265}" srcOrd="14" destOrd="0" parTransId="{71EAD347-BB53-467A-AB87-4AD0EFBBF39E}" sibTransId="{47804FD0-2667-44CA-9129-4E7FFF529933}"/>
    <dgm:cxn modelId="{A96B42A6-82BA-460D-8380-99E69954A9AB}" type="presOf" srcId="{FC0401D7-8AE8-4E1B-8E3A-FC9272E90219}" destId="{EBB0F60E-B8E0-4673-B1AA-F4FB4D097CA5}" srcOrd="0" destOrd="0" presId="urn:microsoft.com/office/officeart/2005/8/layout/default"/>
    <dgm:cxn modelId="{660BBFA8-F38C-4AE1-9DC0-15289D5935C6}" srcId="{A408CF02-F173-41B3-BFC0-85B37346118C}" destId="{6D5234A1-B0B1-4FF5-B723-7FA65DC98AE1}" srcOrd="20" destOrd="0" parTransId="{F8C05F84-C6AA-405F-AB1C-5F843A00E9C0}" sibTransId="{55438F69-203F-40C6-8652-9B44C4A182D8}"/>
    <dgm:cxn modelId="{1D6568AE-F63A-477B-948F-9A67A6C2CEB7}" type="presOf" srcId="{5F4DC5E0-9187-41DE-83DA-61CD48538A81}" destId="{0BCFC582-7384-4E71-8D00-A596945041B3}" srcOrd="0" destOrd="0" presId="urn:microsoft.com/office/officeart/2005/8/layout/default"/>
    <dgm:cxn modelId="{5F475DB0-46BA-437D-ADBE-78BC2227FE66}" type="presOf" srcId="{418AAE2F-8903-4CF1-811D-BDC03804E20E}" destId="{219E4874-16DB-496E-99B3-7AA1FE71B79A}" srcOrd="0" destOrd="0" presId="urn:microsoft.com/office/officeart/2005/8/layout/default"/>
    <dgm:cxn modelId="{1AB16FB0-5F86-42C8-8CE7-0BACA34E5A2E}" srcId="{A408CF02-F173-41B3-BFC0-85B37346118C}" destId="{26B9BA72-13F3-45AA-AC67-A62AA8859E1A}" srcOrd="36" destOrd="0" parTransId="{37386A41-2529-4296-924A-225DD6BD2559}" sibTransId="{B464D893-DC53-4844-AD16-C76CEAC46FD0}"/>
    <dgm:cxn modelId="{82121AB5-415F-4085-9454-DC59C66A5A7B}" srcId="{A408CF02-F173-41B3-BFC0-85B37346118C}" destId="{418AAE2F-8903-4CF1-811D-BDC03804E20E}" srcOrd="29" destOrd="0" parTransId="{BF23F545-A35A-40E7-9C1B-8066DAFF4BD9}" sibTransId="{B72955EB-ED2C-4675-8B7B-E0CD7D8F12D2}"/>
    <dgm:cxn modelId="{717C9EB5-3905-4F96-BBF1-FB240BBA7F1F}" type="presOf" srcId="{61E8EAE6-FAEC-4B1F-A7AC-6E3461385FF3}" destId="{F542579F-DCCF-426F-BEFD-9FA3B33BD770}" srcOrd="0" destOrd="0" presId="urn:microsoft.com/office/officeart/2005/8/layout/default"/>
    <dgm:cxn modelId="{E157E9B5-A9BC-4A4D-A59B-DAE378CD8B3E}" type="presOf" srcId="{03B5BEFE-7D2C-4EF7-9D2E-AF112E18EED0}" destId="{4BC4B365-9A33-4C62-BF9F-83D5731C7BEB}" srcOrd="0" destOrd="0" presId="urn:microsoft.com/office/officeart/2005/8/layout/default"/>
    <dgm:cxn modelId="{FA6957BA-F27D-4961-BFB1-37D016BD7B85}" srcId="{A408CF02-F173-41B3-BFC0-85B37346118C}" destId="{CE871557-63D6-4A0E-BC55-E31620F37EDD}" srcOrd="33" destOrd="0" parTransId="{8A5FE744-21B5-44EB-8BD9-BE3B910FD91F}" sibTransId="{461BB252-611C-4542-9670-6103F85466A3}"/>
    <dgm:cxn modelId="{465ADBC1-5DD3-439B-848B-D01F0615A722}" type="presOf" srcId="{26B9BA72-13F3-45AA-AC67-A62AA8859E1A}" destId="{77DCF948-78B6-4ABD-8F72-8396DE68AF83}" srcOrd="0" destOrd="0" presId="urn:microsoft.com/office/officeart/2005/8/layout/default"/>
    <dgm:cxn modelId="{AA9BB2C2-90EE-45D6-B26F-D8414478996A}" srcId="{A408CF02-F173-41B3-BFC0-85B37346118C}" destId="{3BFBA2BD-5F6E-47E0-AE22-7639FA31EDEC}" srcOrd="15" destOrd="0" parTransId="{74CAA0A0-85BD-4F70-905C-7A4B33BB2DF0}" sibTransId="{C722C1AA-AA0E-40ED-852C-B65A318101A8}"/>
    <dgm:cxn modelId="{8062E8C3-CAD3-46B2-B9B1-488939CE3F1C}" type="presOf" srcId="{61830D56-8972-42A8-ADCA-82FC48A8B8A2}" destId="{61AE5DBE-ED5C-45F4-B13D-8337643506A6}" srcOrd="0" destOrd="0" presId="urn:microsoft.com/office/officeart/2005/8/layout/default"/>
    <dgm:cxn modelId="{365E78C8-A872-4BC2-931F-86FF114CD751}" srcId="{A408CF02-F173-41B3-BFC0-85B37346118C}" destId="{03B5BEFE-7D2C-4EF7-9D2E-AF112E18EED0}" srcOrd="2" destOrd="0" parTransId="{7867A391-988A-4A2A-A399-57F4B7AB0777}" sibTransId="{4DC5A69D-8E4D-4984-9523-2407C42B5F4B}"/>
    <dgm:cxn modelId="{623975CC-4D33-42D9-A427-204FDA4E062F}" type="presOf" srcId="{2FFFE76D-2598-4657-A637-3EF323777C94}" destId="{88984162-9F30-4911-9EC3-04F415053C5C}" srcOrd="0" destOrd="0" presId="urn:microsoft.com/office/officeart/2005/8/layout/default"/>
    <dgm:cxn modelId="{EB0AFFCF-1064-439A-9A8B-F775C4331F89}" srcId="{A408CF02-F173-41B3-BFC0-85B37346118C}" destId="{89F5AB11-6C48-469C-A567-666D0DD3E737}" srcOrd="30" destOrd="0" parTransId="{DB309B03-D5CA-4DBD-B877-777E343748EB}" sibTransId="{EDE3A7D0-289B-49AC-A7EC-12F36DBEBEE4}"/>
    <dgm:cxn modelId="{8D7942D7-FA44-4A35-8AFE-5836BCA9C6E1}" srcId="{A408CF02-F173-41B3-BFC0-85B37346118C}" destId="{EE4D5CF8-759D-4947-9755-A72152F49DC3}" srcOrd="16" destOrd="0" parTransId="{8C649205-C698-4039-8D2B-0192CEF5F106}" sibTransId="{331AC2C1-C8F0-4BAD-989F-5743C1A363B2}"/>
    <dgm:cxn modelId="{EACDFEDB-2EE0-4D88-9594-98D0399A8D68}" type="presOf" srcId="{0E8FF2A4-8B75-4BB5-A91C-75AF41022EA9}" destId="{55EE4986-FFF4-4A77-AA1E-BE7B741F1827}" srcOrd="0" destOrd="0" presId="urn:microsoft.com/office/officeart/2005/8/layout/default"/>
    <dgm:cxn modelId="{038F7EDC-CF22-49AC-8903-BC7CDAF0BA2E}" srcId="{A408CF02-F173-41B3-BFC0-85B37346118C}" destId="{31884005-B46A-4671-A0CA-ED9269B7E272}" srcOrd="12" destOrd="0" parTransId="{8312DFAB-89C9-41F2-AA54-291FADEB4D90}" sibTransId="{3EC02B6E-B1DC-429D-8453-A46D7BDA7C3E}"/>
    <dgm:cxn modelId="{2ADA28E1-7F7C-4AC9-9DBF-210FCF6D5CFC}" srcId="{A408CF02-F173-41B3-BFC0-85B37346118C}" destId="{A07EE086-5F3C-4C1A-8E7C-D816B1FFBCA4}" srcOrd="18" destOrd="0" parTransId="{EDE14E0D-72AD-42B4-84C8-7642D23A6265}" sibTransId="{9B63696C-BC9A-4251-98A6-36EE8CE94469}"/>
    <dgm:cxn modelId="{D02422E4-87F3-4C0C-B757-1716781C8836}" srcId="{A408CF02-F173-41B3-BFC0-85B37346118C}" destId="{659F61A2-E3EB-47E7-A854-02C42A0C6B94}" srcOrd="24" destOrd="0" parTransId="{D73331D6-8507-40E7-9F06-5C68522E7236}" sibTransId="{27F49AE6-BEB2-4189-954E-2131DD9B86FC}"/>
    <dgm:cxn modelId="{EA17C9E9-7234-4F51-81CC-1EC2A1C3B8EA}" srcId="{A408CF02-F173-41B3-BFC0-85B37346118C}" destId="{FC0401D7-8AE8-4E1B-8E3A-FC9272E90219}" srcOrd="22" destOrd="0" parTransId="{A8A5EBF4-E216-47B6-90A5-78997F417897}" sibTransId="{29413E18-E4B8-4FBC-9571-E5B4E454FBBA}"/>
    <dgm:cxn modelId="{2B4197EA-A64B-44AB-847C-B4656D849137}" type="presOf" srcId="{66388CD9-6EA0-4632-AE0B-9E6749548309}" destId="{5DC025DF-B3BD-4110-9111-3E1CB62433A0}" srcOrd="0" destOrd="0" presId="urn:microsoft.com/office/officeart/2005/8/layout/default"/>
    <dgm:cxn modelId="{641FDAEC-3B9C-4E5D-BE49-6BD4E0F84E3C}" type="presOf" srcId="{BC0F7C88-7BC8-43F8-80D2-87A10516245E}" destId="{95BE80D9-E83A-4B1C-A0C9-5E24B729A289}" srcOrd="0" destOrd="0" presId="urn:microsoft.com/office/officeart/2005/8/layout/default"/>
    <dgm:cxn modelId="{AAB2C2F2-7189-48D3-97E4-B89784685BB7}" type="presOf" srcId="{31884005-B46A-4671-A0CA-ED9269B7E272}" destId="{37E81602-A1C6-4F3E-BC52-0362B4FCC0A4}" srcOrd="0" destOrd="0" presId="urn:microsoft.com/office/officeart/2005/8/layout/default"/>
    <dgm:cxn modelId="{96C518F4-0388-493F-8803-DD995AFA710B}" type="presOf" srcId="{05509CEE-927E-4BBA-835A-2278AEE13265}" destId="{424F98A2-A49E-4944-99B4-0DB6FC575D51}" srcOrd="0" destOrd="0" presId="urn:microsoft.com/office/officeart/2005/8/layout/default"/>
    <dgm:cxn modelId="{0D66F4F6-4868-4393-B4AD-6C293E25CB71}" type="presOf" srcId="{F953E614-056D-466A-944C-66E962A30045}" destId="{F217D6AB-DCFD-4120-AD58-612C0543674C}" srcOrd="0" destOrd="0" presId="urn:microsoft.com/office/officeart/2005/8/layout/default"/>
    <dgm:cxn modelId="{ED70C0F9-6CFA-4086-BE63-774674063CF4}" srcId="{A408CF02-F173-41B3-BFC0-85B37346118C}" destId="{BC0F7C88-7BC8-43F8-80D2-87A10516245E}" srcOrd="5" destOrd="0" parTransId="{188A7433-0D6B-4199-A663-93CD0DE61C15}" sibTransId="{C6A363F4-EF64-4EE9-8D25-4F65BAAB55D8}"/>
    <dgm:cxn modelId="{34843CFF-9782-4F3C-BF29-E76DD4181E31}" srcId="{A408CF02-F173-41B3-BFC0-85B37346118C}" destId="{F953E614-056D-466A-944C-66E962A30045}" srcOrd="27" destOrd="0" parTransId="{9CB83195-A491-4C7D-9E14-1FCD24081594}" sibTransId="{EE21BCEE-012B-41BB-B54F-0F8C69A2B1CA}"/>
    <dgm:cxn modelId="{FEEB9343-DD09-43A2-BAAE-8F39D55E97BD}" type="presParOf" srcId="{C64C9FA9-9F59-4D6F-A0D1-9620BBE0FA86}" destId="{1A11AC3A-F84E-4C60-8FA2-DCD834E07116}" srcOrd="0" destOrd="0" presId="urn:microsoft.com/office/officeart/2005/8/layout/default"/>
    <dgm:cxn modelId="{806C1733-9D0C-4EB6-A0DE-13948C9B7B05}" type="presParOf" srcId="{C64C9FA9-9F59-4D6F-A0D1-9620BBE0FA86}" destId="{620B319D-5BEB-4BD6-BCFA-6430FE030F2C}" srcOrd="1" destOrd="0" presId="urn:microsoft.com/office/officeart/2005/8/layout/default"/>
    <dgm:cxn modelId="{2CC25F89-3C46-4141-87E9-D4961F6854AF}" type="presParOf" srcId="{C64C9FA9-9F59-4D6F-A0D1-9620BBE0FA86}" destId="{0AD1A145-E876-4958-8332-5D457535BC19}" srcOrd="2" destOrd="0" presId="urn:microsoft.com/office/officeart/2005/8/layout/default"/>
    <dgm:cxn modelId="{7F27984A-8629-4C19-ACA0-44B6B8FFDD27}" type="presParOf" srcId="{C64C9FA9-9F59-4D6F-A0D1-9620BBE0FA86}" destId="{B20EAEE5-82E8-41DE-AEFA-A52B92ECBB76}" srcOrd="3" destOrd="0" presId="urn:microsoft.com/office/officeart/2005/8/layout/default"/>
    <dgm:cxn modelId="{DD7380C6-3FD2-48A8-BF7E-509D135884E4}" type="presParOf" srcId="{C64C9FA9-9F59-4D6F-A0D1-9620BBE0FA86}" destId="{4BC4B365-9A33-4C62-BF9F-83D5731C7BEB}" srcOrd="4" destOrd="0" presId="urn:microsoft.com/office/officeart/2005/8/layout/default"/>
    <dgm:cxn modelId="{128F758F-6351-4FE4-A7F5-3A08B6EFCC13}" type="presParOf" srcId="{C64C9FA9-9F59-4D6F-A0D1-9620BBE0FA86}" destId="{3CFAB5ED-065A-4017-93EC-24E383812ADD}" srcOrd="5" destOrd="0" presId="urn:microsoft.com/office/officeart/2005/8/layout/default"/>
    <dgm:cxn modelId="{A96F4CDD-38A9-4C1A-B89A-8DF1ABF9DBF4}" type="presParOf" srcId="{C64C9FA9-9F59-4D6F-A0D1-9620BBE0FA86}" destId="{F50309B0-1978-4A11-AC8B-04812F639D63}" srcOrd="6" destOrd="0" presId="urn:microsoft.com/office/officeart/2005/8/layout/default"/>
    <dgm:cxn modelId="{29A84ED8-CD90-41FB-A8EC-B412CA01CD9F}" type="presParOf" srcId="{C64C9FA9-9F59-4D6F-A0D1-9620BBE0FA86}" destId="{84EA89CE-FC5C-4D42-A350-AAAFD8C8DE99}" srcOrd="7" destOrd="0" presId="urn:microsoft.com/office/officeart/2005/8/layout/default"/>
    <dgm:cxn modelId="{E77EA5A4-AB0A-43BB-8FF5-EB7308AAB1CA}" type="presParOf" srcId="{C64C9FA9-9F59-4D6F-A0D1-9620BBE0FA86}" destId="{5DC025DF-B3BD-4110-9111-3E1CB62433A0}" srcOrd="8" destOrd="0" presId="urn:microsoft.com/office/officeart/2005/8/layout/default"/>
    <dgm:cxn modelId="{B2AF7AE4-9564-4DAD-991D-FE17C7254C68}" type="presParOf" srcId="{C64C9FA9-9F59-4D6F-A0D1-9620BBE0FA86}" destId="{36845CAB-9107-490A-B81E-A504728BC29C}" srcOrd="9" destOrd="0" presId="urn:microsoft.com/office/officeart/2005/8/layout/default"/>
    <dgm:cxn modelId="{1C187819-4103-4A20-BA2D-7D0D6084CCF3}" type="presParOf" srcId="{C64C9FA9-9F59-4D6F-A0D1-9620BBE0FA86}" destId="{95BE80D9-E83A-4B1C-A0C9-5E24B729A289}" srcOrd="10" destOrd="0" presId="urn:microsoft.com/office/officeart/2005/8/layout/default"/>
    <dgm:cxn modelId="{DC36DA50-B62D-40E6-8DA5-02ECF92ED19C}" type="presParOf" srcId="{C64C9FA9-9F59-4D6F-A0D1-9620BBE0FA86}" destId="{48FC18E4-5D13-4D30-BD65-BFD62AFEA0D2}" srcOrd="11" destOrd="0" presId="urn:microsoft.com/office/officeart/2005/8/layout/default"/>
    <dgm:cxn modelId="{1747DB17-9630-46AD-868F-B4E1E693EA0A}" type="presParOf" srcId="{C64C9FA9-9F59-4D6F-A0D1-9620BBE0FA86}" destId="{FD0CF3F1-C277-4950-820D-B3CB29AA97C7}" srcOrd="12" destOrd="0" presId="urn:microsoft.com/office/officeart/2005/8/layout/default"/>
    <dgm:cxn modelId="{3C864578-E83F-4016-AE69-A347542D25AD}" type="presParOf" srcId="{C64C9FA9-9F59-4D6F-A0D1-9620BBE0FA86}" destId="{53B6EEC9-A2B4-497A-B284-7B12CE4B9541}" srcOrd="13" destOrd="0" presId="urn:microsoft.com/office/officeart/2005/8/layout/default"/>
    <dgm:cxn modelId="{C06D6A5E-C4E2-4AB2-95B9-8B255CE98C6E}" type="presParOf" srcId="{C64C9FA9-9F59-4D6F-A0D1-9620BBE0FA86}" destId="{7B29D29E-1182-4FAA-A4E1-44349A218EB3}" srcOrd="14" destOrd="0" presId="urn:microsoft.com/office/officeart/2005/8/layout/default"/>
    <dgm:cxn modelId="{CD3E68A1-DF88-4118-ACEE-810D0BD9415D}" type="presParOf" srcId="{C64C9FA9-9F59-4D6F-A0D1-9620BBE0FA86}" destId="{EE67904F-DB03-4B19-8763-F51A8CDB139F}" srcOrd="15" destOrd="0" presId="urn:microsoft.com/office/officeart/2005/8/layout/default"/>
    <dgm:cxn modelId="{0EBB016F-530E-4415-A2FE-B5915014F47B}" type="presParOf" srcId="{C64C9FA9-9F59-4D6F-A0D1-9620BBE0FA86}" destId="{8243E1A1-CC80-4C12-81D9-D2E7671445F2}" srcOrd="16" destOrd="0" presId="urn:microsoft.com/office/officeart/2005/8/layout/default"/>
    <dgm:cxn modelId="{582F6031-4B5E-4B5A-9A8E-7DE21267E2A7}" type="presParOf" srcId="{C64C9FA9-9F59-4D6F-A0D1-9620BBE0FA86}" destId="{9C5A9348-DC9A-486D-B043-D3262B074AE9}" srcOrd="17" destOrd="0" presId="urn:microsoft.com/office/officeart/2005/8/layout/default"/>
    <dgm:cxn modelId="{13AA4B3A-6B88-4588-9525-EC7B1C7EC031}" type="presParOf" srcId="{C64C9FA9-9F59-4D6F-A0D1-9620BBE0FA86}" destId="{308DFDB5-FA84-45AC-AED5-3E6BCA5DA04C}" srcOrd="18" destOrd="0" presId="urn:microsoft.com/office/officeart/2005/8/layout/default"/>
    <dgm:cxn modelId="{C43090C8-551C-4E17-970C-00AFB4CC4A5D}" type="presParOf" srcId="{C64C9FA9-9F59-4D6F-A0D1-9620BBE0FA86}" destId="{97E70531-020C-492F-AF77-0D77FA3FEB24}" srcOrd="19" destOrd="0" presId="urn:microsoft.com/office/officeart/2005/8/layout/default"/>
    <dgm:cxn modelId="{EA296DFC-9AF2-4AAC-A820-3229F4E99618}" type="presParOf" srcId="{C64C9FA9-9F59-4D6F-A0D1-9620BBE0FA86}" destId="{88984162-9F30-4911-9EC3-04F415053C5C}" srcOrd="20" destOrd="0" presId="urn:microsoft.com/office/officeart/2005/8/layout/default"/>
    <dgm:cxn modelId="{996AD96C-7AAA-458D-B4EC-45BF4C150B35}" type="presParOf" srcId="{C64C9FA9-9F59-4D6F-A0D1-9620BBE0FA86}" destId="{557BFB0D-E388-4155-954D-50F7E6C60A85}" srcOrd="21" destOrd="0" presId="urn:microsoft.com/office/officeart/2005/8/layout/default"/>
    <dgm:cxn modelId="{479FFF19-45EC-489A-91C8-3C4DE8404998}" type="presParOf" srcId="{C64C9FA9-9F59-4D6F-A0D1-9620BBE0FA86}" destId="{C9678E31-85AB-4664-A076-0B14D006EB81}" srcOrd="22" destOrd="0" presId="urn:microsoft.com/office/officeart/2005/8/layout/default"/>
    <dgm:cxn modelId="{1DBAF13E-2929-43DA-A19A-284131692DE7}" type="presParOf" srcId="{C64C9FA9-9F59-4D6F-A0D1-9620BBE0FA86}" destId="{469A833D-BC45-4509-B883-F0BDE88210F9}" srcOrd="23" destOrd="0" presId="urn:microsoft.com/office/officeart/2005/8/layout/default"/>
    <dgm:cxn modelId="{49A61ED9-114B-4D5C-8448-AC0FE8C03A60}" type="presParOf" srcId="{C64C9FA9-9F59-4D6F-A0D1-9620BBE0FA86}" destId="{37E81602-A1C6-4F3E-BC52-0362B4FCC0A4}" srcOrd="24" destOrd="0" presId="urn:microsoft.com/office/officeart/2005/8/layout/default"/>
    <dgm:cxn modelId="{6392D7C6-4E03-47BE-AEB8-7A8B95C1546B}" type="presParOf" srcId="{C64C9FA9-9F59-4D6F-A0D1-9620BBE0FA86}" destId="{61CDA4EC-4626-4E8F-A343-8C96C02B8C38}" srcOrd="25" destOrd="0" presId="urn:microsoft.com/office/officeart/2005/8/layout/default"/>
    <dgm:cxn modelId="{A4549691-B109-44B8-AEAA-F4EB18F5B622}" type="presParOf" srcId="{C64C9FA9-9F59-4D6F-A0D1-9620BBE0FA86}" destId="{19487B58-3AD8-42B8-B061-A23FB5585EC3}" srcOrd="26" destOrd="0" presId="urn:microsoft.com/office/officeart/2005/8/layout/default"/>
    <dgm:cxn modelId="{5D5D2D67-E202-46DD-95FD-9DD6E6077018}" type="presParOf" srcId="{C64C9FA9-9F59-4D6F-A0D1-9620BBE0FA86}" destId="{BE85D8E9-3497-4622-9152-DDF4CD5E9132}" srcOrd="27" destOrd="0" presId="urn:microsoft.com/office/officeart/2005/8/layout/default"/>
    <dgm:cxn modelId="{25B2DEA9-9AB5-4444-A8D9-2A593297634F}" type="presParOf" srcId="{C64C9FA9-9F59-4D6F-A0D1-9620BBE0FA86}" destId="{424F98A2-A49E-4944-99B4-0DB6FC575D51}" srcOrd="28" destOrd="0" presId="urn:microsoft.com/office/officeart/2005/8/layout/default"/>
    <dgm:cxn modelId="{8A90DDDB-4745-467A-8BA0-FAA2EB45AA01}" type="presParOf" srcId="{C64C9FA9-9F59-4D6F-A0D1-9620BBE0FA86}" destId="{08DD16A8-0776-4697-9F49-10E4E8C85A2E}" srcOrd="29" destOrd="0" presId="urn:microsoft.com/office/officeart/2005/8/layout/default"/>
    <dgm:cxn modelId="{F73961D7-B7CC-4FFF-83DD-4E99B7D7478A}" type="presParOf" srcId="{C64C9FA9-9F59-4D6F-A0D1-9620BBE0FA86}" destId="{730FF2F5-13AD-4A3E-AB17-656817EBF163}" srcOrd="30" destOrd="0" presId="urn:microsoft.com/office/officeart/2005/8/layout/default"/>
    <dgm:cxn modelId="{2775EE40-0E0A-4B68-BECA-3EF5A50B364D}" type="presParOf" srcId="{C64C9FA9-9F59-4D6F-A0D1-9620BBE0FA86}" destId="{70B8BEDB-4CAD-46A7-87D8-657309AA6224}" srcOrd="31" destOrd="0" presId="urn:microsoft.com/office/officeart/2005/8/layout/default"/>
    <dgm:cxn modelId="{E893123F-AF65-401C-B8AB-045A3CA68D40}" type="presParOf" srcId="{C64C9FA9-9F59-4D6F-A0D1-9620BBE0FA86}" destId="{4EDAA74E-F308-47DE-BA30-5038AD3631B0}" srcOrd="32" destOrd="0" presId="urn:microsoft.com/office/officeart/2005/8/layout/default"/>
    <dgm:cxn modelId="{717D7B14-7DDD-46E2-BBBE-4EF712860240}" type="presParOf" srcId="{C64C9FA9-9F59-4D6F-A0D1-9620BBE0FA86}" destId="{0AFC79E8-2173-4499-AC30-A01D1676DC23}" srcOrd="33" destOrd="0" presId="urn:microsoft.com/office/officeart/2005/8/layout/default"/>
    <dgm:cxn modelId="{B06B81A3-35C9-4C26-8269-DB24B0E4B99A}" type="presParOf" srcId="{C64C9FA9-9F59-4D6F-A0D1-9620BBE0FA86}" destId="{6EED021D-6246-476A-A359-0A5630D2AD4D}" srcOrd="34" destOrd="0" presId="urn:microsoft.com/office/officeart/2005/8/layout/default"/>
    <dgm:cxn modelId="{3CE09485-911B-403E-AC0B-3DA8545FB5C0}" type="presParOf" srcId="{C64C9FA9-9F59-4D6F-A0D1-9620BBE0FA86}" destId="{1B6009EB-742F-476E-A16D-8CB4A721CD42}" srcOrd="35" destOrd="0" presId="urn:microsoft.com/office/officeart/2005/8/layout/default"/>
    <dgm:cxn modelId="{C7ED7147-E74B-4D58-8B01-D223828AB80B}" type="presParOf" srcId="{C64C9FA9-9F59-4D6F-A0D1-9620BBE0FA86}" destId="{E2443BF2-0F21-4BB1-BAD3-AF41DCAB5E08}" srcOrd="36" destOrd="0" presId="urn:microsoft.com/office/officeart/2005/8/layout/default"/>
    <dgm:cxn modelId="{F128834F-7FE1-4F24-8883-23E2BEB7895C}" type="presParOf" srcId="{C64C9FA9-9F59-4D6F-A0D1-9620BBE0FA86}" destId="{1E0DB501-6146-41A6-8D15-F6ED6E9DCB5B}" srcOrd="37" destOrd="0" presId="urn:microsoft.com/office/officeart/2005/8/layout/default"/>
    <dgm:cxn modelId="{FFBF3B4A-DAB3-40BC-A37D-AC120B29AD06}" type="presParOf" srcId="{C64C9FA9-9F59-4D6F-A0D1-9620BBE0FA86}" destId="{24BFEA07-CF7D-4151-97A1-2AA2ADD1E160}" srcOrd="38" destOrd="0" presId="urn:microsoft.com/office/officeart/2005/8/layout/default"/>
    <dgm:cxn modelId="{4F30FC9B-26AB-4682-953E-EB5CAD1181A6}" type="presParOf" srcId="{C64C9FA9-9F59-4D6F-A0D1-9620BBE0FA86}" destId="{C168E611-ADED-4DFB-9898-25B481458F01}" srcOrd="39" destOrd="0" presId="urn:microsoft.com/office/officeart/2005/8/layout/default"/>
    <dgm:cxn modelId="{30D413E3-6817-4E4A-9D8C-886023B7FAFB}" type="presParOf" srcId="{C64C9FA9-9F59-4D6F-A0D1-9620BBE0FA86}" destId="{B7A5274E-6CFF-4259-BD4D-26EB0C048C4D}" srcOrd="40" destOrd="0" presId="urn:microsoft.com/office/officeart/2005/8/layout/default"/>
    <dgm:cxn modelId="{D790D1DE-62A9-4AAD-82F0-03176EB3C2AA}" type="presParOf" srcId="{C64C9FA9-9F59-4D6F-A0D1-9620BBE0FA86}" destId="{A4450BB9-C7CF-4C10-8718-E393C05D1BE3}" srcOrd="41" destOrd="0" presId="urn:microsoft.com/office/officeart/2005/8/layout/default"/>
    <dgm:cxn modelId="{80D6276B-70F9-4968-A06B-92BC84C5696F}" type="presParOf" srcId="{C64C9FA9-9F59-4D6F-A0D1-9620BBE0FA86}" destId="{F0D8B4CA-2242-445F-8D65-F3D6482F935A}" srcOrd="42" destOrd="0" presId="urn:microsoft.com/office/officeart/2005/8/layout/default"/>
    <dgm:cxn modelId="{D27F4CF3-8D0F-4CB0-ABCA-E35AE032BDE9}" type="presParOf" srcId="{C64C9FA9-9F59-4D6F-A0D1-9620BBE0FA86}" destId="{121C198C-28C8-4146-9A64-0BCE74BDE620}" srcOrd="43" destOrd="0" presId="urn:microsoft.com/office/officeart/2005/8/layout/default"/>
    <dgm:cxn modelId="{E8F4AA15-D333-49A4-BA28-155FB9E19260}" type="presParOf" srcId="{C64C9FA9-9F59-4D6F-A0D1-9620BBE0FA86}" destId="{EBB0F60E-B8E0-4673-B1AA-F4FB4D097CA5}" srcOrd="44" destOrd="0" presId="urn:microsoft.com/office/officeart/2005/8/layout/default"/>
    <dgm:cxn modelId="{3BB999F4-C40D-4C14-AFBE-AF8AE0D97176}" type="presParOf" srcId="{C64C9FA9-9F59-4D6F-A0D1-9620BBE0FA86}" destId="{EAD4AF01-D690-41C0-B7C3-0D7F6BCE272D}" srcOrd="45" destOrd="0" presId="urn:microsoft.com/office/officeart/2005/8/layout/default"/>
    <dgm:cxn modelId="{21962BE1-FCB8-417A-8828-CCFBE9739109}" type="presParOf" srcId="{C64C9FA9-9F59-4D6F-A0D1-9620BBE0FA86}" destId="{0BCFC582-7384-4E71-8D00-A596945041B3}" srcOrd="46" destOrd="0" presId="urn:microsoft.com/office/officeart/2005/8/layout/default"/>
    <dgm:cxn modelId="{18443A2E-99E3-4FB1-BE0A-3589778217AA}" type="presParOf" srcId="{C64C9FA9-9F59-4D6F-A0D1-9620BBE0FA86}" destId="{4DF3CEBF-AA3C-450A-9293-ED6AF257A6C8}" srcOrd="47" destOrd="0" presId="urn:microsoft.com/office/officeart/2005/8/layout/default"/>
    <dgm:cxn modelId="{2C9B074F-93BA-47AB-A408-721A067298E7}" type="presParOf" srcId="{C64C9FA9-9F59-4D6F-A0D1-9620BBE0FA86}" destId="{D4D45143-8970-40BE-B9C2-C43ED021A11C}" srcOrd="48" destOrd="0" presId="urn:microsoft.com/office/officeart/2005/8/layout/default"/>
    <dgm:cxn modelId="{EE165F04-450E-48B6-8F76-95A31EE2EB41}" type="presParOf" srcId="{C64C9FA9-9F59-4D6F-A0D1-9620BBE0FA86}" destId="{B98CC976-8E2B-484E-860B-F23AC2FDC7F5}" srcOrd="49" destOrd="0" presId="urn:microsoft.com/office/officeart/2005/8/layout/default"/>
    <dgm:cxn modelId="{8C5978AB-0296-4A38-9AF0-FA4D7D5F28EE}" type="presParOf" srcId="{C64C9FA9-9F59-4D6F-A0D1-9620BBE0FA86}" destId="{E03BFFB2-D79F-48C1-986D-22A02FF3F72F}" srcOrd="50" destOrd="0" presId="urn:microsoft.com/office/officeart/2005/8/layout/default"/>
    <dgm:cxn modelId="{6818A509-7C57-4A44-8DC8-E412A7219748}" type="presParOf" srcId="{C64C9FA9-9F59-4D6F-A0D1-9620BBE0FA86}" destId="{06D17984-0FE8-4A9C-A0BB-B3D29327F40C}" srcOrd="51" destOrd="0" presId="urn:microsoft.com/office/officeart/2005/8/layout/default"/>
    <dgm:cxn modelId="{E693498E-FCED-4CE0-8385-7F475F355AF4}" type="presParOf" srcId="{C64C9FA9-9F59-4D6F-A0D1-9620BBE0FA86}" destId="{9E628776-4FC7-4EB3-A8E2-1B9D69789E06}" srcOrd="52" destOrd="0" presId="urn:microsoft.com/office/officeart/2005/8/layout/default"/>
    <dgm:cxn modelId="{F46D7E7F-09BF-4BFC-904D-029A40FA53A0}" type="presParOf" srcId="{C64C9FA9-9F59-4D6F-A0D1-9620BBE0FA86}" destId="{5D0F1619-7926-466E-97CE-E968569A5AAB}" srcOrd="53" destOrd="0" presId="urn:microsoft.com/office/officeart/2005/8/layout/default"/>
    <dgm:cxn modelId="{45DE2A1D-2CCC-40AD-AD22-BF7771CC0BFE}" type="presParOf" srcId="{C64C9FA9-9F59-4D6F-A0D1-9620BBE0FA86}" destId="{F217D6AB-DCFD-4120-AD58-612C0543674C}" srcOrd="54" destOrd="0" presId="urn:microsoft.com/office/officeart/2005/8/layout/default"/>
    <dgm:cxn modelId="{55AF7068-EE5C-466C-8D2E-F6354D045894}" type="presParOf" srcId="{C64C9FA9-9F59-4D6F-A0D1-9620BBE0FA86}" destId="{984F133A-DB49-45E5-A3FF-9745BC2E98CA}" srcOrd="55" destOrd="0" presId="urn:microsoft.com/office/officeart/2005/8/layout/default"/>
    <dgm:cxn modelId="{99CAA625-0B17-4910-8F04-2B86B9ED180B}" type="presParOf" srcId="{C64C9FA9-9F59-4D6F-A0D1-9620BBE0FA86}" destId="{766EBA68-0EBD-45BC-80A6-41F166A32D91}" srcOrd="56" destOrd="0" presId="urn:microsoft.com/office/officeart/2005/8/layout/default"/>
    <dgm:cxn modelId="{67601223-A61E-4E51-9749-B39CCD714696}" type="presParOf" srcId="{C64C9FA9-9F59-4D6F-A0D1-9620BBE0FA86}" destId="{6B5126A7-CED2-4AEC-9EA4-59262C44E533}" srcOrd="57" destOrd="0" presId="urn:microsoft.com/office/officeart/2005/8/layout/default"/>
    <dgm:cxn modelId="{092C34CB-7201-4C99-A19E-9B226B051EC6}" type="presParOf" srcId="{C64C9FA9-9F59-4D6F-A0D1-9620BBE0FA86}" destId="{219E4874-16DB-496E-99B3-7AA1FE71B79A}" srcOrd="58" destOrd="0" presId="urn:microsoft.com/office/officeart/2005/8/layout/default"/>
    <dgm:cxn modelId="{897A9E3C-1E75-49C1-86F0-805015603958}" type="presParOf" srcId="{C64C9FA9-9F59-4D6F-A0D1-9620BBE0FA86}" destId="{61D94FB9-DEAA-48D8-8E38-18A731903E66}" srcOrd="59" destOrd="0" presId="urn:microsoft.com/office/officeart/2005/8/layout/default"/>
    <dgm:cxn modelId="{08C9B799-D506-49FD-B19A-0B411D8CFFDD}" type="presParOf" srcId="{C64C9FA9-9F59-4D6F-A0D1-9620BBE0FA86}" destId="{16FAA9D0-0F26-4EB0-BC2E-B600E0BA240F}" srcOrd="60" destOrd="0" presId="urn:microsoft.com/office/officeart/2005/8/layout/default"/>
    <dgm:cxn modelId="{264EDB2B-A142-451C-90A6-9421A96AE272}" type="presParOf" srcId="{C64C9FA9-9F59-4D6F-A0D1-9620BBE0FA86}" destId="{B92204BD-FB9F-49CF-9888-5098140ED045}" srcOrd="61" destOrd="0" presId="urn:microsoft.com/office/officeart/2005/8/layout/default"/>
    <dgm:cxn modelId="{C830193F-A1F8-40A4-824B-55889765CB9A}" type="presParOf" srcId="{C64C9FA9-9F59-4D6F-A0D1-9620BBE0FA86}" destId="{61AE5DBE-ED5C-45F4-B13D-8337643506A6}" srcOrd="62" destOrd="0" presId="urn:microsoft.com/office/officeart/2005/8/layout/default"/>
    <dgm:cxn modelId="{25DCDC12-A361-41EE-ABF0-83E072A779D1}" type="presParOf" srcId="{C64C9FA9-9F59-4D6F-A0D1-9620BBE0FA86}" destId="{FACB832B-5977-46BF-8EE5-9E7EACB18CA5}" srcOrd="63" destOrd="0" presId="urn:microsoft.com/office/officeart/2005/8/layout/default"/>
    <dgm:cxn modelId="{F423D999-AED4-4942-ABFA-2C9731754997}" type="presParOf" srcId="{C64C9FA9-9F59-4D6F-A0D1-9620BBE0FA86}" destId="{55EE4986-FFF4-4A77-AA1E-BE7B741F1827}" srcOrd="64" destOrd="0" presId="urn:microsoft.com/office/officeart/2005/8/layout/default"/>
    <dgm:cxn modelId="{A55114BF-02B1-4D9A-8D90-E19FE2BDDB23}" type="presParOf" srcId="{C64C9FA9-9F59-4D6F-A0D1-9620BBE0FA86}" destId="{EDAC5A44-1BC8-4285-8B74-1F4DF917365B}" srcOrd="65" destOrd="0" presId="urn:microsoft.com/office/officeart/2005/8/layout/default"/>
    <dgm:cxn modelId="{5BDFEF46-D73C-434C-B512-7F84FF25EDBC}" type="presParOf" srcId="{C64C9FA9-9F59-4D6F-A0D1-9620BBE0FA86}" destId="{A4BC6698-09A2-4AB9-9560-6AAB9D7D2C98}" srcOrd="66" destOrd="0" presId="urn:microsoft.com/office/officeart/2005/8/layout/default"/>
    <dgm:cxn modelId="{248914F4-256C-4FE3-8FD9-5254E7E81796}" type="presParOf" srcId="{C64C9FA9-9F59-4D6F-A0D1-9620BBE0FA86}" destId="{2B6F4935-B149-47EE-B467-91960CB192BA}" srcOrd="67" destOrd="0" presId="urn:microsoft.com/office/officeart/2005/8/layout/default"/>
    <dgm:cxn modelId="{91722F92-A6CA-4FA3-9265-B43376A19151}" type="presParOf" srcId="{C64C9FA9-9F59-4D6F-A0D1-9620BBE0FA86}" destId="{45F1542D-A960-4D1E-A8B3-8032212AEB80}" srcOrd="68" destOrd="0" presId="urn:microsoft.com/office/officeart/2005/8/layout/default"/>
    <dgm:cxn modelId="{3D783A56-34C6-4C8C-8819-9BD4B676EF86}" type="presParOf" srcId="{C64C9FA9-9F59-4D6F-A0D1-9620BBE0FA86}" destId="{99E82BAD-C588-4AB2-9687-A1F3A0ED09BD}" srcOrd="69" destOrd="0" presId="urn:microsoft.com/office/officeart/2005/8/layout/default"/>
    <dgm:cxn modelId="{7D710A3A-11D2-41C4-8A0A-4801A6456B8F}" type="presParOf" srcId="{C64C9FA9-9F59-4D6F-A0D1-9620BBE0FA86}" destId="{F542579F-DCCF-426F-BEFD-9FA3B33BD770}" srcOrd="70" destOrd="0" presId="urn:microsoft.com/office/officeart/2005/8/layout/default"/>
    <dgm:cxn modelId="{D09D4FE7-8AB9-49AA-8057-A7DE7AF7CFC1}" type="presParOf" srcId="{C64C9FA9-9F59-4D6F-A0D1-9620BBE0FA86}" destId="{4171BEF1-9DC2-41F5-AEF5-40DCAC21AC00}" srcOrd="71" destOrd="0" presId="urn:microsoft.com/office/officeart/2005/8/layout/default"/>
    <dgm:cxn modelId="{27D57947-E64A-4CDC-8822-2A8F30CD973F}" type="presParOf" srcId="{C64C9FA9-9F59-4D6F-A0D1-9620BBE0FA86}" destId="{77DCF948-78B6-4ABD-8F72-8396DE68AF83}" srcOrd="7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9C9A6-3F76-4471-8820-D68A5AF95CE6}">
      <dsp:nvSpPr>
        <dsp:cNvPr id="0" name=""/>
        <dsp:cNvSpPr/>
      </dsp:nvSpPr>
      <dsp:spPr>
        <a:xfrm>
          <a:off x="4008506" y="2909575"/>
          <a:ext cx="2055224" cy="1771962"/>
        </a:xfrm>
        <a:prstGeom prst="hexagon">
          <a:avLst>
            <a:gd name="adj" fmla="val 25000"/>
            <a:gd name="vf" fmla="val 115470"/>
          </a:avLst>
        </a:prstGeom>
        <a:solidFill>
          <a:srgbClr val="6E8731"/>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0640" rIns="0" bIns="40640"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t>经济</a:t>
          </a:r>
          <a:endParaRPr lang="en-GB" sz="3200" kern="1200" dirty="0"/>
        </a:p>
      </dsp:txBody>
      <dsp:txXfrm>
        <a:off x="4327438" y="3184550"/>
        <a:ext cx="1417360" cy="1222012"/>
      </dsp:txXfrm>
    </dsp:sp>
    <dsp:sp modelId="{A40832C6-2269-4C3C-AE35-689C84CE18AE}">
      <dsp:nvSpPr>
        <dsp:cNvPr id="0" name=""/>
        <dsp:cNvSpPr/>
      </dsp:nvSpPr>
      <dsp:spPr>
        <a:xfrm>
          <a:off x="4061898" y="3691860"/>
          <a:ext cx="240629" cy="207392"/>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57C9B-5EF9-4B49-99CF-4C6A63EE8A1F}">
      <dsp:nvSpPr>
        <dsp:cNvPr id="0" name=""/>
        <dsp:cNvSpPr/>
      </dsp:nvSpPr>
      <dsp:spPr>
        <a:xfrm>
          <a:off x="2251691" y="1957819"/>
          <a:ext cx="2055224" cy="1771962"/>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9000" r="-49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4EADA2-D0B8-4A83-B3D0-A5F00AF74AD9}">
      <dsp:nvSpPr>
        <dsp:cNvPr id="0" name=""/>
        <dsp:cNvSpPr/>
      </dsp:nvSpPr>
      <dsp:spPr>
        <a:xfrm>
          <a:off x="3650853" y="3495704"/>
          <a:ext cx="240629" cy="207392"/>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975420-12A3-48D1-9F07-F9C1532B13F3}">
      <dsp:nvSpPr>
        <dsp:cNvPr id="0" name=""/>
        <dsp:cNvSpPr/>
      </dsp:nvSpPr>
      <dsp:spPr>
        <a:xfrm>
          <a:off x="5759470" y="1936752"/>
          <a:ext cx="2055224" cy="1771962"/>
        </a:xfrm>
        <a:prstGeom prst="hexagon">
          <a:avLst>
            <a:gd name="adj" fmla="val 25000"/>
            <a:gd name="vf" fmla="val 115470"/>
          </a:avLst>
        </a:prstGeom>
        <a:solidFill>
          <a:srgbClr val="D3741F"/>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0480" rIns="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其他竞争材料</a:t>
          </a:r>
          <a:endParaRPr lang="en-GB" sz="2400" kern="1200" dirty="0"/>
        </a:p>
      </dsp:txBody>
      <dsp:txXfrm>
        <a:off x="6078402" y="2211727"/>
        <a:ext cx="1417360" cy="1222012"/>
      </dsp:txXfrm>
    </dsp:sp>
    <dsp:sp modelId="{A559FAF9-8A3A-49A0-B2EA-F461A0EC7CC3}">
      <dsp:nvSpPr>
        <dsp:cNvPr id="0" name=""/>
        <dsp:cNvSpPr/>
      </dsp:nvSpPr>
      <dsp:spPr>
        <a:xfrm>
          <a:off x="7164483" y="3472764"/>
          <a:ext cx="240629" cy="207392"/>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6B639C-21ED-4FE6-987A-7B6BBFACAB21}">
      <dsp:nvSpPr>
        <dsp:cNvPr id="0" name=""/>
        <dsp:cNvSpPr/>
      </dsp:nvSpPr>
      <dsp:spPr>
        <a:xfrm>
          <a:off x="7510433" y="2909575"/>
          <a:ext cx="2055224" cy="1771962"/>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E27032-47C8-4F8D-8F9D-8D921B57D6B8}">
      <dsp:nvSpPr>
        <dsp:cNvPr id="0" name=""/>
        <dsp:cNvSpPr/>
      </dsp:nvSpPr>
      <dsp:spPr>
        <a:xfrm>
          <a:off x="7563825" y="3691860"/>
          <a:ext cx="240629" cy="207392"/>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5FD809-18C9-4AC9-8DC6-F451FE2DF409}">
      <dsp:nvSpPr>
        <dsp:cNvPr id="0" name=""/>
        <dsp:cNvSpPr/>
      </dsp:nvSpPr>
      <dsp:spPr>
        <a:xfrm>
          <a:off x="4008506" y="968142"/>
          <a:ext cx="2055224" cy="1771962"/>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5720" rIns="0" bIns="45720" numCol="1" spcCol="1270" anchor="ctr" anchorCtr="0">
          <a:noAutofit/>
        </a:bodyPr>
        <a:lstStyle/>
        <a:p>
          <a:pPr marL="0" lvl="0" indent="0" algn="ctr" defTabSz="1600200">
            <a:lnSpc>
              <a:spcPct val="90000"/>
            </a:lnSpc>
            <a:spcBef>
              <a:spcPct val="0"/>
            </a:spcBef>
            <a:spcAft>
              <a:spcPct val="35000"/>
            </a:spcAft>
            <a:buNone/>
          </a:pPr>
          <a:r>
            <a:rPr lang="zh-CN" altLang="en-US" sz="3600" kern="1200" dirty="0"/>
            <a:t>铝</a:t>
          </a:r>
          <a:endParaRPr lang="en-GB" sz="3600" kern="1200" dirty="0"/>
        </a:p>
      </dsp:txBody>
      <dsp:txXfrm>
        <a:off x="4327438" y="1243117"/>
        <a:ext cx="1417360" cy="1222012"/>
      </dsp:txXfrm>
    </dsp:sp>
    <dsp:sp modelId="{803D31BC-CFE1-4B41-B5FD-470628E756F3}">
      <dsp:nvSpPr>
        <dsp:cNvPr id="0" name=""/>
        <dsp:cNvSpPr/>
      </dsp:nvSpPr>
      <dsp:spPr>
        <a:xfrm>
          <a:off x="5401817" y="1006530"/>
          <a:ext cx="240629" cy="207392"/>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D28767-0C65-45F3-A2DD-DA9BAEE04163}">
      <dsp:nvSpPr>
        <dsp:cNvPr id="0" name=""/>
        <dsp:cNvSpPr/>
      </dsp:nvSpPr>
      <dsp:spPr>
        <a:xfrm>
          <a:off x="5759470" y="0"/>
          <a:ext cx="2055224" cy="1771962"/>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5000" r="-35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9C3797-94C9-4ADD-9F33-47A1B89283B6}">
      <dsp:nvSpPr>
        <dsp:cNvPr id="0" name=""/>
        <dsp:cNvSpPr/>
      </dsp:nvSpPr>
      <dsp:spPr>
        <a:xfrm>
          <a:off x="5820176" y="778071"/>
          <a:ext cx="240629" cy="207392"/>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11AC3A-F84E-4C60-8FA2-DCD834E07116}">
      <dsp:nvSpPr>
        <dsp:cNvPr id="0" name=""/>
        <dsp:cNvSpPr/>
      </dsp:nvSpPr>
      <dsp:spPr>
        <a:xfrm>
          <a:off x="3983" y="314052"/>
          <a:ext cx="1414413" cy="8486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针对与气候相关的健康、安全风险的资产工具</a:t>
          </a:r>
          <a:endParaRPr lang="en-GB" sz="1000" kern="1200" dirty="0"/>
        </a:p>
      </dsp:txBody>
      <dsp:txXfrm>
        <a:off x="3983" y="314052"/>
        <a:ext cx="1414413" cy="848648"/>
      </dsp:txXfrm>
    </dsp:sp>
    <dsp:sp modelId="{0AD1A145-E876-4958-8332-5D457535BC19}">
      <dsp:nvSpPr>
        <dsp:cNvPr id="0" name=""/>
        <dsp:cNvSpPr/>
      </dsp:nvSpPr>
      <dsp:spPr>
        <a:xfrm>
          <a:off x="1559838" y="314052"/>
          <a:ext cx="1414413" cy="848648"/>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铝及其他竞品材料脱碳效果对比</a:t>
          </a:r>
          <a:r>
            <a:rPr lang="en-GB" sz="1000" kern="1200" dirty="0"/>
            <a:t> </a:t>
          </a:r>
        </a:p>
      </dsp:txBody>
      <dsp:txXfrm>
        <a:off x="1559838" y="314052"/>
        <a:ext cx="1414413" cy="848648"/>
      </dsp:txXfrm>
    </dsp:sp>
    <dsp:sp modelId="{4BC4B365-9A33-4C62-BF9F-83D5731C7BEB}">
      <dsp:nvSpPr>
        <dsp:cNvPr id="0" name=""/>
        <dsp:cNvSpPr/>
      </dsp:nvSpPr>
      <dsp:spPr>
        <a:xfrm>
          <a:off x="3115693" y="314052"/>
          <a:ext cx="1414413" cy="848648"/>
        </a:xfrm>
        <a:prstGeom prst="rect">
          <a:avLst/>
        </a:prstGeom>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饮品包装材料的环境评估</a:t>
          </a:r>
          <a:endParaRPr lang="en-GB" sz="1000" kern="1200" dirty="0">
            <a:solidFill>
              <a:srgbClr val="FFFFFF"/>
            </a:solidFill>
            <a:latin typeface="Arial"/>
            <a:ea typeface="宋体"/>
            <a:cs typeface="+mn-cs"/>
          </a:endParaRPr>
        </a:p>
      </dsp:txBody>
      <dsp:txXfrm>
        <a:off x="3115693" y="314052"/>
        <a:ext cx="1414413" cy="848648"/>
      </dsp:txXfrm>
    </dsp:sp>
    <dsp:sp modelId="{F50309B0-1978-4A11-AC8B-04812F639D63}">
      <dsp:nvSpPr>
        <dsp:cNvPr id="0" name=""/>
        <dsp:cNvSpPr/>
      </dsp:nvSpPr>
      <dsp:spPr>
        <a:xfrm>
          <a:off x="4671549" y="314052"/>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温室气体排放现状解决工具</a:t>
          </a:r>
          <a:r>
            <a:rPr lang="en-GB" sz="1000" kern="1200" dirty="0">
              <a:solidFill>
                <a:srgbClr val="FFFFFF"/>
              </a:solidFill>
              <a:latin typeface="Arial"/>
              <a:ea typeface="宋体"/>
              <a:cs typeface="+mn-cs"/>
            </a:rPr>
            <a:t> II </a:t>
          </a:r>
        </a:p>
      </dsp:txBody>
      <dsp:txXfrm>
        <a:off x="4671549" y="314052"/>
        <a:ext cx="1414413" cy="848648"/>
      </dsp:txXfrm>
    </dsp:sp>
    <dsp:sp modelId="{5DC025DF-B3BD-4110-9111-3E1CB62433A0}">
      <dsp:nvSpPr>
        <dsp:cNvPr id="0" name=""/>
        <dsp:cNvSpPr/>
      </dsp:nvSpPr>
      <dsp:spPr>
        <a:xfrm>
          <a:off x="6227404" y="314052"/>
          <a:ext cx="1414413" cy="848648"/>
        </a:xfrm>
        <a:prstGeom prst="rect">
          <a:avLst/>
        </a:prstGeom>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热相关疾病指南</a:t>
          </a:r>
          <a:endParaRPr lang="en-GB" sz="1000" kern="1200" dirty="0">
            <a:solidFill>
              <a:srgbClr val="FFFFFF"/>
            </a:solidFill>
            <a:latin typeface="Arial"/>
            <a:ea typeface="宋体"/>
            <a:cs typeface="+mn-cs"/>
          </a:endParaRPr>
        </a:p>
      </dsp:txBody>
      <dsp:txXfrm>
        <a:off x="6227404" y="314052"/>
        <a:ext cx="1414413" cy="848648"/>
      </dsp:txXfrm>
    </dsp:sp>
    <dsp:sp modelId="{95BE80D9-E83A-4B1C-A0C9-5E24B729A289}">
      <dsp:nvSpPr>
        <dsp:cNvPr id="0" name=""/>
        <dsp:cNvSpPr/>
      </dsp:nvSpPr>
      <dsp:spPr>
        <a:xfrm>
          <a:off x="7783260" y="314052"/>
          <a:ext cx="1414413" cy="848648"/>
        </a:xfrm>
        <a:prstGeom prst="rect">
          <a:avLst/>
        </a:prstGeom>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国际铝协年度调查</a:t>
          </a:r>
          <a:r>
            <a:rPr lang="en-US" altLang="zh-CN" sz="1000" kern="1200" dirty="0">
              <a:solidFill>
                <a:srgbClr val="FFFFFF"/>
              </a:solidFill>
              <a:latin typeface="Arial"/>
              <a:ea typeface="宋体"/>
              <a:cs typeface="+mn-cs"/>
            </a:rPr>
            <a:t>-</a:t>
          </a:r>
          <a:r>
            <a:rPr lang="zh-CN" altLang="en-US" sz="1000" kern="1200" dirty="0">
              <a:solidFill>
                <a:srgbClr val="FFFFFF"/>
              </a:solidFill>
              <a:latin typeface="Arial"/>
              <a:ea typeface="宋体"/>
              <a:cs typeface="+mn-cs"/>
            </a:rPr>
            <a:t>能源、</a:t>
          </a:r>
          <a:r>
            <a:rPr lang="en-US" altLang="zh-CN" sz="1000" kern="1200" dirty="0">
              <a:solidFill>
                <a:srgbClr val="FFFFFF"/>
              </a:solidFill>
              <a:latin typeface="Arial"/>
              <a:ea typeface="宋体"/>
              <a:cs typeface="+mn-cs"/>
            </a:rPr>
            <a:t>PFC</a:t>
          </a:r>
          <a:r>
            <a:rPr lang="zh-CN" altLang="en-US" sz="1000" kern="1200" dirty="0">
              <a:solidFill>
                <a:srgbClr val="FFFFFF"/>
              </a:solidFill>
              <a:latin typeface="Arial"/>
              <a:ea typeface="宋体"/>
              <a:cs typeface="+mn-cs"/>
            </a:rPr>
            <a:t>、</a:t>
          </a:r>
          <a:r>
            <a:rPr lang="en-US" altLang="zh-CN" sz="1000" kern="1200" dirty="0">
              <a:solidFill>
                <a:srgbClr val="FFFFFF"/>
              </a:solidFill>
              <a:latin typeface="Arial"/>
              <a:ea typeface="宋体"/>
              <a:cs typeface="+mn-cs"/>
            </a:rPr>
            <a:t>SDI</a:t>
          </a:r>
          <a:r>
            <a:rPr lang="zh-CN" altLang="en-US" sz="1000" kern="1200" dirty="0">
              <a:solidFill>
                <a:srgbClr val="FFFFFF"/>
              </a:solidFill>
              <a:latin typeface="Arial"/>
              <a:ea typeface="宋体"/>
              <a:cs typeface="+mn-cs"/>
            </a:rPr>
            <a:t>数据</a:t>
          </a:r>
          <a:endParaRPr lang="en-GB" sz="1000" kern="1200" dirty="0">
            <a:solidFill>
              <a:srgbClr val="FFFFFF"/>
            </a:solidFill>
            <a:latin typeface="Arial"/>
            <a:ea typeface="宋体"/>
            <a:cs typeface="+mn-cs"/>
          </a:endParaRPr>
        </a:p>
      </dsp:txBody>
      <dsp:txXfrm>
        <a:off x="7783260" y="314052"/>
        <a:ext cx="1414413" cy="848648"/>
      </dsp:txXfrm>
    </dsp:sp>
    <dsp:sp modelId="{FD0CF3F1-C277-4950-820D-B3CB29AA97C7}">
      <dsp:nvSpPr>
        <dsp:cNvPr id="0" name=""/>
        <dsp:cNvSpPr/>
      </dsp:nvSpPr>
      <dsp:spPr>
        <a:xfrm>
          <a:off x="9339115" y="314052"/>
          <a:ext cx="1414413" cy="848648"/>
        </a:xfrm>
        <a:prstGeom prst="rect">
          <a:avLst/>
        </a:prstGeom>
        <a:gradFill rotWithShape="0">
          <a:gsLst>
            <a:gs pos="0">
              <a:srgbClr val="90421B">
                <a:hueOff val="0"/>
                <a:satOff val="0"/>
                <a:lumOff val="0"/>
                <a:alphaOff val="0"/>
                <a:shade val="51000"/>
                <a:satMod val="130000"/>
              </a:srgbClr>
            </a:gs>
            <a:gs pos="80000">
              <a:srgbClr val="90421B">
                <a:hueOff val="0"/>
                <a:satOff val="0"/>
                <a:lumOff val="0"/>
                <a:alphaOff val="0"/>
                <a:shade val="93000"/>
                <a:satMod val="130000"/>
              </a:srgbClr>
            </a:gs>
            <a:gs pos="100000">
              <a:srgbClr val="90421B">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国际铝协</a:t>
          </a:r>
          <a:r>
            <a:rPr lang="en-US" altLang="zh-CN" sz="1000" kern="1200" dirty="0">
              <a:solidFill>
                <a:srgbClr val="FFFFFF"/>
              </a:solidFill>
              <a:latin typeface="Arial"/>
              <a:ea typeface="宋体"/>
              <a:cs typeface="+mn-cs"/>
            </a:rPr>
            <a:t>50</a:t>
          </a:r>
          <a:r>
            <a:rPr lang="zh-CN" altLang="en-US" sz="1000" kern="1200" dirty="0">
              <a:solidFill>
                <a:srgbClr val="FFFFFF"/>
              </a:solidFill>
              <a:latin typeface="Arial"/>
              <a:ea typeface="宋体"/>
              <a:cs typeface="+mn-cs"/>
            </a:rPr>
            <a:t>周年</a:t>
          </a:r>
          <a:endParaRPr lang="en-GB" sz="1000" kern="1200" dirty="0">
            <a:solidFill>
              <a:srgbClr val="FFFFFF"/>
            </a:solidFill>
            <a:latin typeface="Arial"/>
            <a:ea typeface="宋体"/>
            <a:cs typeface="+mn-cs"/>
          </a:endParaRPr>
        </a:p>
      </dsp:txBody>
      <dsp:txXfrm>
        <a:off x="9339115" y="314052"/>
        <a:ext cx="1414413" cy="848648"/>
      </dsp:txXfrm>
    </dsp:sp>
    <dsp:sp modelId="{7B29D29E-1182-4FAA-A4E1-44349A218EB3}">
      <dsp:nvSpPr>
        <dsp:cNvPr id="0" name=""/>
        <dsp:cNvSpPr/>
      </dsp:nvSpPr>
      <dsp:spPr>
        <a:xfrm>
          <a:off x="10894970" y="314052"/>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针对几内亚采矿的土地管理方法</a:t>
          </a:r>
          <a:endParaRPr lang="en-GB" sz="1000" kern="1200" dirty="0">
            <a:solidFill>
              <a:srgbClr val="FFFFFF"/>
            </a:solidFill>
            <a:latin typeface="Arial"/>
            <a:ea typeface="宋体"/>
            <a:cs typeface="+mn-cs"/>
          </a:endParaRPr>
        </a:p>
      </dsp:txBody>
      <dsp:txXfrm>
        <a:off x="10894970" y="314052"/>
        <a:ext cx="1414413" cy="848648"/>
      </dsp:txXfrm>
    </dsp:sp>
    <dsp:sp modelId="{8243E1A1-CC80-4C12-81D9-D2E7671445F2}">
      <dsp:nvSpPr>
        <dsp:cNvPr id="0" name=""/>
        <dsp:cNvSpPr/>
      </dsp:nvSpPr>
      <dsp:spPr>
        <a:xfrm>
          <a:off x="3983" y="1304142"/>
          <a:ext cx="1414413" cy="848648"/>
        </a:xfrm>
        <a:prstGeom prst="rect">
          <a:avLst/>
        </a:prstGeom>
        <a:gradFill rotWithShape="0">
          <a:gsLst>
            <a:gs pos="0">
              <a:srgbClr val="90421B">
                <a:hueOff val="0"/>
                <a:satOff val="0"/>
                <a:lumOff val="0"/>
                <a:alphaOff val="0"/>
                <a:shade val="51000"/>
                <a:satMod val="130000"/>
              </a:srgbClr>
            </a:gs>
            <a:gs pos="80000">
              <a:srgbClr val="90421B">
                <a:hueOff val="0"/>
                <a:satOff val="0"/>
                <a:lumOff val="0"/>
                <a:alphaOff val="0"/>
                <a:shade val="93000"/>
                <a:satMod val="130000"/>
              </a:srgbClr>
            </a:gs>
            <a:gs pos="100000">
              <a:srgbClr val="90421B">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再生合金铸件市场发展</a:t>
          </a:r>
          <a:r>
            <a:rPr lang="en-GB" sz="1000" kern="1200" dirty="0">
              <a:solidFill>
                <a:srgbClr val="FFFFFF"/>
              </a:solidFill>
              <a:latin typeface="Arial"/>
              <a:ea typeface="宋体"/>
              <a:cs typeface="+mn-cs"/>
            </a:rPr>
            <a:t>  </a:t>
          </a:r>
        </a:p>
      </dsp:txBody>
      <dsp:txXfrm>
        <a:off x="3983" y="1304142"/>
        <a:ext cx="1414413" cy="848648"/>
      </dsp:txXfrm>
    </dsp:sp>
    <dsp:sp modelId="{308DFDB5-FA84-45AC-AED5-3E6BCA5DA04C}">
      <dsp:nvSpPr>
        <dsp:cNvPr id="0" name=""/>
        <dsp:cNvSpPr/>
      </dsp:nvSpPr>
      <dsp:spPr>
        <a:xfrm>
          <a:off x="1559838" y="1304142"/>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升温</a:t>
          </a:r>
          <a:r>
            <a:rPr lang="en-US" altLang="zh-CN" sz="1000" kern="1200" dirty="0">
              <a:solidFill>
                <a:srgbClr val="FFFFFF"/>
              </a:solidFill>
              <a:latin typeface="Arial"/>
              <a:ea typeface="宋体"/>
              <a:cs typeface="+mn-cs"/>
            </a:rPr>
            <a:t>1.5</a:t>
          </a:r>
          <a:r>
            <a:rPr lang="en-GB" sz="1000" kern="1200" dirty="0">
              <a:solidFill>
                <a:srgbClr val="FFFFFF"/>
              </a:solidFill>
              <a:latin typeface="Arial"/>
              <a:ea typeface="宋体"/>
              <a:cs typeface="+mn-cs"/>
            </a:rPr>
            <a:t>°C</a:t>
          </a:r>
          <a:r>
            <a:rPr lang="zh-CN" altLang="en-US" sz="1000" kern="1200" dirty="0">
              <a:solidFill>
                <a:srgbClr val="FFFFFF"/>
              </a:solidFill>
              <a:latin typeface="Arial"/>
              <a:ea typeface="宋体"/>
              <a:cs typeface="+mn-cs"/>
            </a:rPr>
            <a:t>情景预测</a:t>
          </a:r>
          <a:r>
            <a:rPr lang="en-GB" sz="1000" kern="1200" dirty="0">
              <a:solidFill>
                <a:srgbClr val="FFFFFF"/>
              </a:solidFill>
              <a:latin typeface="Arial"/>
              <a:ea typeface="宋体"/>
              <a:cs typeface="+mn-cs"/>
            </a:rPr>
            <a:t> </a:t>
          </a:r>
        </a:p>
      </dsp:txBody>
      <dsp:txXfrm>
        <a:off x="1559838" y="1304142"/>
        <a:ext cx="1414413" cy="848648"/>
      </dsp:txXfrm>
    </dsp:sp>
    <dsp:sp modelId="{88984162-9F30-4911-9EC3-04F415053C5C}">
      <dsp:nvSpPr>
        <dsp:cNvPr id="0" name=""/>
        <dsp:cNvSpPr/>
      </dsp:nvSpPr>
      <dsp:spPr>
        <a:xfrm>
          <a:off x="3115693" y="1304142"/>
          <a:ext cx="1414413" cy="848648"/>
        </a:xfrm>
        <a:prstGeom prst="rect">
          <a:avLst/>
        </a:prstGeom>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高频监控器性能研究</a:t>
          </a:r>
          <a:endParaRPr lang="en-GB" sz="1000" kern="1200" dirty="0">
            <a:solidFill>
              <a:srgbClr val="FFFFFF"/>
            </a:solidFill>
            <a:latin typeface="Arial"/>
            <a:ea typeface="宋体"/>
            <a:cs typeface="+mn-cs"/>
          </a:endParaRPr>
        </a:p>
      </dsp:txBody>
      <dsp:txXfrm>
        <a:off x="3115693" y="1304142"/>
        <a:ext cx="1414413" cy="848648"/>
      </dsp:txXfrm>
    </dsp:sp>
    <dsp:sp modelId="{C9678E31-85AB-4664-A076-0B14D006EB81}">
      <dsp:nvSpPr>
        <dsp:cNvPr id="0" name=""/>
        <dsp:cNvSpPr/>
      </dsp:nvSpPr>
      <dsp:spPr>
        <a:xfrm>
          <a:off x="9350784" y="1311593"/>
          <a:ext cx="1414413" cy="848648"/>
        </a:xfrm>
        <a:prstGeom prst="rect">
          <a:avLst/>
        </a:prstGeom>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复合材料回收铝箔</a:t>
          </a:r>
          <a:endParaRPr lang="en-GB" sz="1000" kern="1200" dirty="0"/>
        </a:p>
      </dsp:txBody>
      <dsp:txXfrm>
        <a:off x="9350784" y="1311593"/>
        <a:ext cx="1414413" cy="848648"/>
      </dsp:txXfrm>
    </dsp:sp>
    <dsp:sp modelId="{37E81602-A1C6-4F3E-BC52-0362B4FCC0A4}">
      <dsp:nvSpPr>
        <dsp:cNvPr id="0" name=""/>
        <dsp:cNvSpPr/>
      </dsp:nvSpPr>
      <dsp:spPr>
        <a:xfrm>
          <a:off x="6227404" y="1304142"/>
          <a:ext cx="1414413" cy="848648"/>
        </a:xfrm>
        <a:prstGeom prst="rect">
          <a:avLst/>
        </a:prstGeom>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建筑及基建市场替代发展方案</a:t>
          </a:r>
          <a:endParaRPr lang="en-GB" sz="1000" kern="1200" dirty="0"/>
        </a:p>
      </dsp:txBody>
      <dsp:txXfrm>
        <a:off x="6227404" y="1304142"/>
        <a:ext cx="1414413" cy="848648"/>
      </dsp:txXfrm>
    </dsp:sp>
    <dsp:sp modelId="{19487B58-3AD8-42B8-B061-A23FB5585EC3}">
      <dsp:nvSpPr>
        <dsp:cNvPr id="0" name=""/>
        <dsp:cNvSpPr/>
      </dsp:nvSpPr>
      <dsp:spPr>
        <a:xfrm>
          <a:off x="7783260" y="1304142"/>
          <a:ext cx="1414413" cy="848648"/>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铝行业可持续发展路线</a:t>
          </a:r>
          <a:endParaRPr lang="en-GB" sz="1000" kern="1200" dirty="0"/>
        </a:p>
      </dsp:txBody>
      <dsp:txXfrm>
        <a:off x="7783260" y="1304142"/>
        <a:ext cx="1414413" cy="848648"/>
      </dsp:txXfrm>
    </dsp:sp>
    <dsp:sp modelId="{424F98A2-A49E-4944-99B4-0DB6FC575D51}">
      <dsp:nvSpPr>
        <dsp:cNvPr id="0" name=""/>
        <dsp:cNvSpPr/>
      </dsp:nvSpPr>
      <dsp:spPr>
        <a:xfrm>
          <a:off x="10862948" y="1311593"/>
          <a:ext cx="1414413" cy="848648"/>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铝发展历史</a:t>
          </a:r>
          <a:endParaRPr lang="en-GB" sz="1000" kern="1200" dirty="0"/>
        </a:p>
      </dsp:txBody>
      <dsp:txXfrm>
        <a:off x="10862948" y="1311593"/>
        <a:ext cx="1414413" cy="848648"/>
      </dsp:txXfrm>
    </dsp:sp>
    <dsp:sp modelId="{730FF2F5-13AD-4A3E-AB17-656817EBF163}">
      <dsp:nvSpPr>
        <dsp:cNvPr id="0" name=""/>
        <dsp:cNvSpPr/>
      </dsp:nvSpPr>
      <dsp:spPr>
        <a:xfrm>
          <a:off x="5472602" y="4284986"/>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铝土矿渣装运</a:t>
          </a:r>
          <a:endParaRPr lang="en-GB" sz="1000" kern="1200" dirty="0">
            <a:solidFill>
              <a:srgbClr val="FFFFFF"/>
            </a:solidFill>
            <a:latin typeface="Arial"/>
            <a:ea typeface="宋体"/>
            <a:cs typeface="+mn-cs"/>
          </a:endParaRPr>
        </a:p>
      </dsp:txBody>
      <dsp:txXfrm>
        <a:off x="5472602" y="4284986"/>
        <a:ext cx="1414413" cy="848648"/>
      </dsp:txXfrm>
    </dsp:sp>
    <dsp:sp modelId="{4EDAA74E-F308-47DE-BA30-5038AD3631B0}">
      <dsp:nvSpPr>
        <dsp:cNvPr id="0" name=""/>
        <dsp:cNvSpPr/>
      </dsp:nvSpPr>
      <dsp:spPr>
        <a:xfrm>
          <a:off x="3983" y="2294232"/>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废料碳足迹</a:t>
          </a:r>
          <a:endParaRPr lang="en-GB" sz="1000" kern="1200" dirty="0">
            <a:solidFill>
              <a:srgbClr val="FFFFFF"/>
            </a:solidFill>
            <a:latin typeface="Arial"/>
            <a:ea typeface="宋体"/>
            <a:cs typeface="+mn-cs"/>
          </a:endParaRPr>
        </a:p>
      </dsp:txBody>
      <dsp:txXfrm>
        <a:off x="3983" y="2294232"/>
        <a:ext cx="1414413" cy="848648"/>
      </dsp:txXfrm>
    </dsp:sp>
    <dsp:sp modelId="{6EED021D-6246-476A-A359-0A5630D2AD4D}">
      <dsp:nvSpPr>
        <dsp:cNvPr id="0" name=""/>
        <dsp:cNvSpPr/>
      </dsp:nvSpPr>
      <dsp:spPr>
        <a:xfrm>
          <a:off x="1559838" y="2294232"/>
          <a:ext cx="1414413" cy="84864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工业零碳化</a:t>
          </a:r>
          <a:endParaRPr lang="en-GB" sz="1000" kern="1200" dirty="0"/>
        </a:p>
      </dsp:txBody>
      <dsp:txXfrm>
        <a:off x="1559838" y="2294232"/>
        <a:ext cx="1414413" cy="848648"/>
      </dsp:txXfrm>
    </dsp:sp>
    <dsp:sp modelId="{E2443BF2-0F21-4BB1-BAD3-AF41DCAB5E08}">
      <dsp:nvSpPr>
        <dsp:cNvPr id="0" name=""/>
        <dsp:cNvSpPr/>
      </dsp:nvSpPr>
      <dsp:spPr>
        <a:xfrm>
          <a:off x="3115693" y="2294232"/>
          <a:ext cx="1414413" cy="848648"/>
        </a:xfrm>
        <a:prstGeom prst="rect">
          <a:avLst/>
        </a:prstGeom>
        <a:gradFill rotWithShape="0">
          <a:gsLst>
            <a:gs pos="0">
              <a:srgbClr val="90421B">
                <a:hueOff val="0"/>
                <a:satOff val="0"/>
                <a:lumOff val="0"/>
                <a:alphaOff val="0"/>
                <a:shade val="51000"/>
                <a:satMod val="130000"/>
              </a:srgbClr>
            </a:gs>
            <a:gs pos="80000">
              <a:srgbClr val="90421B">
                <a:hueOff val="0"/>
                <a:satOff val="0"/>
                <a:lumOff val="0"/>
                <a:alphaOff val="0"/>
                <a:shade val="93000"/>
                <a:satMod val="130000"/>
              </a:srgbClr>
            </a:gs>
            <a:gs pos="100000">
              <a:srgbClr val="90421B">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铝促进行业革命</a:t>
          </a:r>
          <a:endParaRPr lang="en-GB" sz="1000" kern="1200" dirty="0">
            <a:solidFill>
              <a:srgbClr val="FFFFFF"/>
            </a:solidFill>
            <a:latin typeface="Arial"/>
            <a:ea typeface="宋体"/>
            <a:cs typeface="+mn-cs"/>
          </a:endParaRPr>
        </a:p>
      </dsp:txBody>
      <dsp:txXfrm>
        <a:off x="3115693" y="2294232"/>
        <a:ext cx="1414413" cy="848648"/>
      </dsp:txXfrm>
    </dsp:sp>
    <dsp:sp modelId="{24BFEA07-CF7D-4151-97A1-2AA2ADD1E160}">
      <dsp:nvSpPr>
        <dsp:cNvPr id="0" name=""/>
        <dsp:cNvSpPr/>
      </dsp:nvSpPr>
      <dsp:spPr>
        <a:xfrm>
          <a:off x="4671549" y="2294232"/>
          <a:ext cx="1414413" cy="848648"/>
        </a:xfrm>
        <a:prstGeom prst="rect">
          <a:avLst/>
        </a:prstGeom>
        <a:gradFill rotWithShape="0">
          <a:gsLst>
            <a:gs pos="0">
              <a:srgbClr val="DFB521">
                <a:hueOff val="0"/>
                <a:satOff val="0"/>
                <a:lumOff val="0"/>
                <a:alphaOff val="0"/>
                <a:shade val="51000"/>
                <a:satMod val="130000"/>
              </a:srgbClr>
            </a:gs>
            <a:gs pos="80000">
              <a:srgbClr val="DFB521">
                <a:hueOff val="0"/>
                <a:satOff val="0"/>
                <a:lumOff val="0"/>
                <a:alphaOff val="0"/>
                <a:shade val="93000"/>
                <a:satMod val="130000"/>
              </a:srgbClr>
            </a:gs>
            <a:gs pos="100000">
              <a:srgbClr val="DFB5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铝（饮品）容器包装</a:t>
          </a:r>
          <a:r>
            <a:rPr lang="en-US" altLang="zh-CN" sz="1000" kern="1200" dirty="0"/>
            <a:t>vs </a:t>
          </a:r>
          <a:r>
            <a:rPr lang="zh-CN" altLang="en-US" sz="1000" kern="1200" dirty="0"/>
            <a:t>玻璃、塑料包装</a:t>
          </a:r>
          <a:endParaRPr lang="en-GB" sz="1000" kern="1200" dirty="0"/>
        </a:p>
      </dsp:txBody>
      <dsp:txXfrm>
        <a:off x="4671549" y="2294232"/>
        <a:ext cx="1414413" cy="848648"/>
      </dsp:txXfrm>
    </dsp:sp>
    <dsp:sp modelId="{B7A5274E-6CFF-4259-BD4D-26EB0C048C4D}">
      <dsp:nvSpPr>
        <dsp:cNvPr id="0" name=""/>
        <dsp:cNvSpPr/>
      </dsp:nvSpPr>
      <dsp:spPr>
        <a:xfrm>
          <a:off x="6227404" y="2294232"/>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温室效应解决方案</a:t>
          </a:r>
          <a:endParaRPr lang="en-GB" sz="1000" kern="1200" dirty="0">
            <a:solidFill>
              <a:srgbClr val="FFFFFF"/>
            </a:solidFill>
            <a:latin typeface="Arial"/>
            <a:ea typeface="宋体"/>
            <a:cs typeface="+mn-cs"/>
          </a:endParaRPr>
        </a:p>
      </dsp:txBody>
      <dsp:txXfrm>
        <a:off x="6227404" y="2294232"/>
        <a:ext cx="1414413" cy="848648"/>
      </dsp:txXfrm>
    </dsp:sp>
    <dsp:sp modelId="{F0D8B4CA-2242-445F-8D65-F3D6482F935A}">
      <dsp:nvSpPr>
        <dsp:cNvPr id="0" name=""/>
        <dsp:cNvSpPr/>
      </dsp:nvSpPr>
      <dsp:spPr>
        <a:xfrm>
          <a:off x="7783260" y="2294232"/>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全电压、低压</a:t>
          </a:r>
          <a:r>
            <a:rPr lang="en-US" altLang="zh-CN" sz="1000" kern="1200" dirty="0">
              <a:solidFill>
                <a:srgbClr val="FFFFFF"/>
              </a:solidFill>
              <a:latin typeface="Arial"/>
              <a:ea typeface="宋体"/>
              <a:cs typeface="+mn-cs"/>
            </a:rPr>
            <a:t>PFC</a:t>
          </a:r>
          <a:r>
            <a:rPr lang="zh-CN" altLang="en-US" sz="1000" kern="1200" dirty="0">
              <a:solidFill>
                <a:srgbClr val="FFFFFF"/>
              </a:solidFill>
              <a:latin typeface="Arial"/>
              <a:ea typeface="宋体"/>
              <a:cs typeface="+mn-cs"/>
            </a:rPr>
            <a:t>测量技术全球测评</a:t>
          </a:r>
          <a:endParaRPr lang="en-GB" sz="1000" kern="1200" dirty="0">
            <a:solidFill>
              <a:srgbClr val="FFFFFF"/>
            </a:solidFill>
            <a:latin typeface="Arial"/>
            <a:ea typeface="宋体"/>
            <a:cs typeface="+mn-cs"/>
          </a:endParaRPr>
        </a:p>
      </dsp:txBody>
      <dsp:txXfrm>
        <a:off x="7783260" y="2294232"/>
        <a:ext cx="1414413" cy="848648"/>
      </dsp:txXfrm>
    </dsp:sp>
    <dsp:sp modelId="{EBB0F60E-B8E0-4673-B1AA-F4FB4D097CA5}">
      <dsp:nvSpPr>
        <dsp:cNvPr id="0" name=""/>
        <dsp:cNvSpPr/>
      </dsp:nvSpPr>
      <dsp:spPr>
        <a:xfrm>
          <a:off x="9339115" y="2294232"/>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铝土矿渣原位修复</a:t>
          </a:r>
          <a:endParaRPr lang="en-GB" sz="1000" kern="1200" dirty="0"/>
        </a:p>
      </dsp:txBody>
      <dsp:txXfrm>
        <a:off x="9339115" y="2294232"/>
        <a:ext cx="1414413" cy="848648"/>
      </dsp:txXfrm>
    </dsp:sp>
    <dsp:sp modelId="{0BCFC582-7384-4E71-8D00-A596945041B3}">
      <dsp:nvSpPr>
        <dsp:cNvPr id="0" name=""/>
        <dsp:cNvSpPr/>
      </dsp:nvSpPr>
      <dsp:spPr>
        <a:xfrm>
          <a:off x="10894970" y="2294232"/>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克服铝土矿渣在水泥中大规模使用的障碍</a:t>
          </a:r>
          <a:endParaRPr lang="en-GB" sz="1000" kern="1200" dirty="0"/>
        </a:p>
      </dsp:txBody>
      <dsp:txXfrm>
        <a:off x="10894970" y="2294232"/>
        <a:ext cx="1414413" cy="848648"/>
      </dsp:txXfrm>
    </dsp:sp>
    <dsp:sp modelId="{D4D45143-8970-40BE-B9C2-C43ED021A11C}">
      <dsp:nvSpPr>
        <dsp:cNvPr id="0" name=""/>
        <dsp:cNvSpPr/>
      </dsp:nvSpPr>
      <dsp:spPr>
        <a:xfrm>
          <a:off x="3924441" y="4284988"/>
          <a:ext cx="1414413" cy="848648"/>
        </a:xfrm>
        <a:prstGeom prst="rect">
          <a:avLst/>
        </a:prstGeom>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废物再利用</a:t>
          </a:r>
          <a:endParaRPr lang="en-GB" sz="1000" kern="1200" dirty="0">
            <a:solidFill>
              <a:srgbClr val="FFFFFF"/>
            </a:solidFill>
            <a:latin typeface="Arial"/>
            <a:ea typeface="宋体"/>
            <a:cs typeface="+mn-cs"/>
          </a:endParaRPr>
        </a:p>
      </dsp:txBody>
      <dsp:txXfrm>
        <a:off x="3924441" y="4284988"/>
        <a:ext cx="1414413" cy="848648"/>
      </dsp:txXfrm>
    </dsp:sp>
    <dsp:sp modelId="{E03BFFB2-D79F-48C1-986D-22A02FF3F72F}">
      <dsp:nvSpPr>
        <dsp:cNvPr id="0" name=""/>
        <dsp:cNvSpPr/>
      </dsp:nvSpPr>
      <dsp:spPr>
        <a:xfrm>
          <a:off x="1559838" y="3284322"/>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铝土矿渣流动液化定量研究</a:t>
          </a:r>
          <a:endParaRPr lang="en-GB" sz="1000" kern="1200" dirty="0">
            <a:solidFill>
              <a:srgbClr val="FFFFFF"/>
            </a:solidFill>
            <a:latin typeface="Arial"/>
            <a:ea typeface="宋体"/>
            <a:cs typeface="+mn-cs"/>
          </a:endParaRPr>
        </a:p>
      </dsp:txBody>
      <dsp:txXfrm>
        <a:off x="1559838" y="3284322"/>
        <a:ext cx="1414413" cy="848648"/>
      </dsp:txXfrm>
    </dsp:sp>
    <dsp:sp modelId="{9E628776-4FC7-4EB3-A8E2-1B9D69789E06}">
      <dsp:nvSpPr>
        <dsp:cNvPr id="0" name=""/>
        <dsp:cNvSpPr/>
      </dsp:nvSpPr>
      <dsp:spPr>
        <a:xfrm>
          <a:off x="3115693" y="3284322"/>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温室气体排放指南</a:t>
          </a:r>
          <a:endParaRPr lang="en-GB" sz="1000" kern="1200" dirty="0">
            <a:solidFill>
              <a:srgbClr val="FFFFFF"/>
            </a:solidFill>
            <a:latin typeface="Arial"/>
            <a:ea typeface="宋体"/>
            <a:cs typeface="+mn-cs"/>
          </a:endParaRPr>
        </a:p>
      </dsp:txBody>
      <dsp:txXfrm>
        <a:off x="3115693" y="3284322"/>
        <a:ext cx="1414413" cy="848648"/>
      </dsp:txXfrm>
    </dsp:sp>
    <dsp:sp modelId="{F217D6AB-DCFD-4120-AD58-612C0543674C}">
      <dsp:nvSpPr>
        <dsp:cNvPr id="0" name=""/>
        <dsp:cNvSpPr/>
      </dsp:nvSpPr>
      <dsp:spPr>
        <a:xfrm>
          <a:off x="4671549" y="3284322"/>
          <a:ext cx="1414413" cy="848648"/>
        </a:xfrm>
        <a:prstGeom prst="rect">
          <a:avLst/>
        </a:prstGeom>
        <a:gradFill rotWithShape="0">
          <a:gsLst>
            <a:gs pos="0">
              <a:srgbClr val="C6D997">
                <a:hueOff val="0"/>
                <a:satOff val="0"/>
                <a:lumOff val="0"/>
                <a:alphaOff val="0"/>
                <a:shade val="51000"/>
                <a:satMod val="130000"/>
              </a:srgbClr>
            </a:gs>
            <a:gs pos="80000">
              <a:srgbClr val="C6D997">
                <a:hueOff val="0"/>
                <a:satOff val="0"/>
                <a:lumOff val="0"/>
                <a:alphaOff val="0"/>
                <a:shade val="93000"/>
                <a:satMod val="130000"/>
              </a:srgbClr>
            </a:gs>
            <a:gs pos="100000">
              <a:srgbClr val="C6D997">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铝业对联合国可持续发展目标的贡献</a:t>
          </a:r>
          <a:endParaRPr lang="en-GB" sz="1000" kern="1200" dirty="0">
            <a:solidFill>
              <a:srgbClr val="FFFFFF"/>
            </a:solidFill>
            <a:latin typeface="Arial"/>
            <a:ea typeface="宋体"/>
            <a:cs typeface="+mn-cs"/>
          </a:endParaRPr>
        </a:p>
      </dsp:txBody>
      <dsp:txXfrm>
        <a:off x="4671549" y="3284322"/>
        <a:ext cx="1414413" cy="848648"/>
      </dsp:txXfrm>
    </dsp:sp>
    <dsp:sp modelId="{766EBA68-0EBD-45BC-80A6-41F166A32D91}">
      <dsp:nvSpPr>
        <dsp:cNvPr id="0" name=""/>
        <dsp:cNvSpPr/>
      </dsp:nvSpPr>
      <dsp:spPr>
        <a:xfrm>
          <a:off x="8569306" y="4295036"/>
          <a:ext cx="1414413" cy="848648"/>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Trade Data Visualisation</a:t>
          </a:r>
        </a:p>
      </dsp:txBody>
      <dsp:txXfrm>
        <a:off x="8569306" y="4295036"/>
        <a:ext cx="1414413" cy="848648"/>
      </dsp:txXfrm>
    </dsp:sp>
    <dsp:sp modelId="{219E4874-16DB-496E-99B3-7AA1FE71B79A}">
      <dsp:nvSpPr>
        <dsp:cNvPr id="0" name=""/>
        <dsp:cNvSpPr/>
      </dsp:nvSpPr>
      <dsp:spPr>
        <a:xfrm>
          <a:off x="7783260" y="3284322"/>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反应性</a:t>
          </a:r>
          <a:endParaRPr lang="en-GB" sz="1000" kern="1200" dirty="0">
            <a:solidFill>
              <a:srgbClr val="FFFFFF"/>
            </a:solidFill>
            <a:latin typeface="Arial"/>
            <a:ea typeface="宋体"/>
            <a:cs typeface="+mn-cs"/>
          </a:endParaRPr>
        </a:p>
      </dsp:txBody>
      <dsp:txXfrm>
        <a:off x="7783260" y="3284322"/>
        <a:ext cx="1414413" cy="848648"/>
      </dsp:txXfrm>
    </dsp:sp>
    <dsp:sp modelId="{16FAA9D0-0F26-4EB0-BC2E-B600E0BA240F}">
      <dsp:nvSpPr>
        <dsp:cNvPr id="0" name=""/>
        <dsp:cNvSpPr/>
      </dsp:nvSpPr>
      <dsp:spPr>
        <a:xfrm>
          <a:off x="7740855" y="1296142"/>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脱铝</a:t>
          </a:r>
          <a:endParaRPr lang="en-GB" sz="1000" kern="1200" dirty="0">
            <a:solidFill>
              <a:srgbClr val="FFFFFF"/>
            </a:solidFill>
            <a:latin typeface="Arial"/>
            <a:ea typeface="宋体"/>
            <a:cs typeface="+mn-cs"/>
          </a:endParaRPr>
        </a:p>
      </dsp:txBody>
      <dsp:txXfrm>
        <a:off x="7740855" y="1296142"/>
        <a:ext cx="1414413" cy="848648"/>
      </dsp:txXfrm>
    </dsp:sp>
    <dsp:sp modelId="{61AE5DBE-ED5C-45F4-B13D-8337643506A6}">
      <dsp:nvSpPr>
        <dsp:cNvPr id="0" name=""/>
        <dsp:cNvSpPr/>
      </dsp:nvSpPr>
      <dsp:spPr>
        <a:xfrm>
          <a:off x="6984780" y="4284988"/>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b="0" i="0" kern="1200" dirty="0"/>
            <a:t>铝土矿最新可持续开采指南</a:t>
          </a:r>
          <a:endParaRPr lang="en-GB" sz="1000" kern="1200" dirty="0"/>
        </a:p>
      </dsp:txBody>
      <dsp:txXfrm>
        <a:off x="6984780" y="4284988"/>
        <a:ext cx="1414413" cy="848648"/>
      </dsp:txXfrm>
    </dsp:sp>
    <dsp:sp modelId="{55EE4986-FFF4-4A77-AA1E-BE7B741F1827}">
      <dsp:nvSpPr>
        <dsp:cNvPr id="0" name=""/>
        <dsp:cNvSpPr/>
      </dsp:nvSpPr>
      <dsp:spPr>
        <a:xfrm>
          <a:off x="2337766" y="4274411"/>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氧化铝技术路线图</a:t>
          </a:r>
          <a:endParaRPr lang="en-GB" sz="1000" kern="1200" dirty="0">
            <a:solidFill>
              <a:srgbClr val="FFFFFF"/>
            </a:solidFill>
            <a:latin typeface="Arial"/>
            <a:ea typeface="宋体"/>
            <a:cs typeface="+mn-cs"/>
          </a:endParaRPr>
        </a:p>
      </dsp:txBody>
      <dsp:txXfrm>
        <a:off x="2337766" y="4274411"/>
        <a:ext cx="1414413" cy="848648"/>
      </dsp:txXfrm>
    </dsp:sp>
    <dsp:sp modelId="{A4BC6698-09A2-4AB9-9560-6AAB9D7D2C98}">
      <dsp:nvSpPr>
        <dsp:cNvPr id="0" name=""/>
        <dsp:cNvSpPr/>
      </dsp:nvSpPr>
      <dsp:spPr>
        <a:xfrm>
          <a:off x="4670262" y="1311593"/>
          <a:ext cx="1414413" cy="848648"/>
        </a:xfrm>
        <a:prstGeom prst="rect">
          <a:avLst/>
        </a:prstGeom>
        <a:gradFill rotWithShape="0">
          <a:gsLst>
            <a:gs pos="0">
              <a:srgbClr val="D3741F">
                <a:hueOff val="0"/>
                <a:satOff val="0"/>
                <a:lumOff val="0"/>
                <a:alphaOff val="0"/>
                <a:shade val="51000"/>
                <a:satMod val="130000"/>
              </a:srgbClr>
            </a:gs>
            <a:gs pos="80000">
              <a:srgbClr val="D3741F">
                <a:hueOff val="0"/>
                <a:satOff val="0"/>
                <a:lumOff val="0"/>
                <a:alphaOff val="0"/>
                <a:shade val="93000"/>
                <a:satMod val="130000"/>
              </a:srgbClr>
            </a:gs>
            <a:gs pos="100000">
              <a:srgbClr val="D3741F">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堆叠式滤饼土力评估</a:t>
          </a:r>
          <a:endParaRPr lang="en-GB" sz="1000" kern="1200" dirty="0">
            <a:solidFill>
              <a:srgbClr val="FFFFFF"/>
            </a:solidFill>
            <a:latin typeface="Arial"/>
            <a:ea typeface="宋体"/>
            <a:cs typeface="+mn-cs"/>
          </a:endParaRPr>
        </a:p>
      </dsp:txBody>
      <dsp:txXfrm>
        <a:off x="4670262" y="1311593"/>
        <a:ext cx="1414413" cy="848648"/>
      </dsp:txXfrm>
    </dsp:sp>
    <dsp:sp modelId="{45F1542D-A960-4D1E-A8B3-8032212AEB80}">
      <dsp:nvSpPr>
        <dsp:cNvPr id="0" name=""/>
        <dsp:cNvSpPr/>
      </dsp:nvSpPr>
      <dsp:spPr>
        <a:xfrm>
          <a:off x="6218437" y="3276876"/>
          <a:ext cx="1414413" cy="848648"/>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铝土矿渣原位修复阶段</a:t>
          </a:r>
          <a:r>
            <a:rPr lang="en-GB" sz="1000" kern="1200" dirty="0"/>
            <a:t>3a</a:t>
          </a:r>
        </a:p>
      </dsp:txBody>
      <dsp:txXfrm>
        <a:off x="6218437" y="3276876"/>
        <a:ext cx="1414413" cy="848648"/>
      </dsp:txXfrm>
    </dsp:sp>
    <dsp:sp modelId="{F542579F-DCCF-426F-BEFD-9FA3B33BD770}">
      <dsp:nvSpPr>
        <dsp:cNvPr id="0" name=""/>
        <dsp:cNvSpPr/>
      </dsp:nvSpPr>
      <dsp:spPr>
        <a:xfrm>
          <a:off x="9361038" y="3276876"/>
          <a:ext cx="1414413" cy="8486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b="0" i="0" kern="1200" dirty="0"/>
            <a:t>石灰烧结渣的原位修复</a:t>
          </a:r>
          <a:endParaRPr lang="en-GB" sz="1000" kern="1200" dirty="0"/>
        </a:p>
      </dsp:txBody>
      <dsp:txXfrm>
        <a:off x="9361038" y="3276876"/>
        <a:ext cx="1414413" cy="848648"/>
      </dsp:txXfrm>
    </dsp:sp>
    <dsp:sp modelId="{77DCF948-78B6-4ABD-8F72-8396DE68AF83}">
      <dsp:nvSpPr>
        <dsp:cNvPr id="0" name=""/>
        <dsp:cNvSpPr/>
      </dsp:nvSpPr>
      <dsp:spPr>
        <a:xfrm>
          <a:off x="8561187" y="4274411"/>
          <a:ext cx="1414413" cy="848648"/>
        </a:xfrm>
        <a:prstGeom prst="rect">
          <a:avLst/>
        </a:prstGeom>
        <a:gradFill rotWithShape="0">
          <a:gsLst>
            <a:gs pos="0">
              <a:srgbClr val="454545">
                <a:hueOff val="0"/>
                <a:satOff val="0"/>
                <a:lumOff val="0"/>
                <a:alphaOff val="0"/>
                <a:shade val="51000"/>
                <a:satMod val="130000"/>
              </a:srgbClr>
            </a:gs>
            <a:gs pos="80000">
              <a:srgbClr val="454545">
                <a:hueOff val="0"/>
                <a:satOff val="0"/>
                <a:lumOff val="0"/>
                <a:alphaOff val="0"/>
                <a:shade val="93000"/>
                <a:satMod val="130000"/>
              </a:srgbClr>
            </a:gs>
            <a:gs pos="100000">
              <a:srgbClr val="454545">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solidFill>
                <a:srgbClr val="FFFFFF"/>
              </a:solidFill>
              <a:latin typeface="Arial"/>
              <a:ea typeface="宋体"/>
              <a:cs typeface="+mn-cs"/>
            </a:rPr>
            <a:t>物质流模型</a:t>
          </a:r>
          <a:endParaRPr lang="en-GB" sz="1000" kern="1200" dirty="0">
            <a:solidFill>
              <a:srgbClr val="FFFFFF"/>
            </a:solidFill>
            <a:latin typeface="Arial"/>
            <a:ea typeface="宋体"/>
            <a:cs typeface="+mn-cs"/>
          </a:endParaRPr>
        </a:p>
      </dsp:txBody>
      <dsp:txXfrm>
        <a:off x="8561187" y="4274411"/>
        <a:ext cx="1414413" cy="848648"/>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0.36945</cdr:x>
      <cdr:y>0.30965</cdr:y>
    </cdr:from>
    <cdr:to>
      <cdr:x>0.45655</cdr:x>
      <cdr:y>0.37633</cdr:y>
    </cdr:to>
    <cdr:cxnSp macro="">
      <cdr:nvCxnSpPr>
        <cdr:cNvPr id="8" name="Straight Arrow Connector 7">
          <a:extLst xmlns:a="http://schemas.openxmlformats.org/drawingml/2006/main">
            <a:ext uri="{FF2B5EF4-FFF2-40B4-BE49-F238E27FC236}">
              <a16:creationId xmlns:a16="http://schemas.microsoft.com/office/drawing/2014/main" id="{2F678AF1-9413-46BE-B189-5B386FDA1500}"/>
            </a:ext>
          </a:extLst>
        </cdr:cNvPr>
        <cdr:cNvCxnSpPr/>
      </cdr:nvCxnSpPr>
      <cdr:spPr>
        <a:xfrm xmlns:a="http://schemas.openxmlformats.org/drawingml/2006/main" flipV="1">
          <a:off x="4019351" y="785272"/>
          <a:ext cx="947482" cy="169111"/>
        </a:xfrm>
        <a:prstGeom xmlns:a="http://schemas.openxmlformats.org/drawingml/2006/main" prst="straightConnector1">
          <a:avLst/>
        </a:prstGeom>
        <a:ln xmlns:a="http://schemas.openxmlformats.org/drawingml/2006/main" w="38100">
          <a:solidFill>
            <a:srgbClr val="FFC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0.59514</cdr:x>
      <cdr:y>0.64589</cdr:y>
    </cdr:from>
    <cdr:to>
      <cdr:x>0.68384</cdr:x>
      <cdr:y>0.70874</cdr:y>
    </cdr:to>
    <cdr:cxnSp macro="">
      <cdr:nvCxnSpPr>
        <cdr:cNvPr id="9" name="Straight Arrow Connector 8">
          <a:extLst xmlns:a="http://schemas.openxmlformats.org/drawingml/2006/main">
            <a:ext uri="{FF2B5EF4-FFF2-40B4-BE49-F238E27FC236}">
              <a16:creationId xmlns:a16="http://schemas.microsoft.com/office/drawing/2014/main" id="{56394233-7A57-4F82-AD8D-D654143F1A30}"/>
            </a:ext>
          </a:extLst>
        </cdr:cNvPr>
        <cdr:cNvCxnSpPr/>
      </cdr:nvCxnSpPr>
      <cdr:spPr>
        <a:xfrm xmlns:a="http://schemas.openxmlformats.org/drawingml/2006/main">
          <a:off x="6474598" y="1638007"/>
          <a:ext cx="965019" cy="159383"/>
        </a:xfrm>
        <a:prstGeom xmlns:a="http://schemas.openxmlformats.org/drawingml/2006/main" prst="straightConnector1">
          <a:avLst/>
        </a:prstGeom>
        <a:ln xmlns:a="http://schemas.openxmlformats.org/drawingml/2006/main" w="38100">
          <a:solidFill>
            <a:srgbClr val="0070C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0.69878</cdr:x>
      <cdr:y>0</cdr:y>
    </cdr:from>
    <cdr:to>
      <cdr:x>0.78569</cdr:x>
      <cdr:y>0.12111</cdr:y>
    </cdr:to>
    <cdr:sp macro="" textlink="">
      <cdr:nvSpPr>
        <cdr:cNvPr id="4" name="TextBox 12">
          <a:extLst xmlns:a="http://schemas.openxmlformats.org/drawingml/2006/main">
            <a:ext uri="{FF2B5EF4-FFF2-40B4-BE49-F238E27FC236}">
              <a16:creationId xmlns:a16="http://schemas.microsoft.com/office/drawing/2014/main" id="{363546FE-C273-4DC9-B5F3-9F5EA9BCE34A}"/>
            </a:ext>
          </a:extLst>
        </cdr:cNvPr>
        <cdr:cNvSpPr txBox="1"/>
      </cdr:nvSpPr>
      <cdr:spPr>
        <a:xfrm xmlns:a="http://schemas.openxmlformats.org/drawingml/2006/main">
          <a:off x="8379896" y="-4383562"/>
          <a:ext cx="1042273"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b="1" dirty="0">
              <a:solidFill>
                <a:schemeClr val="tx2">
                  <a:lumMod val="60000"/>
                  <a:lumOff val="40000"/>
                </a:schemeClr>
              </a:solidFill>
            </a:rPr>
            <a:t>629 </a:t>
          </a:r>
          <a:r>
            <a:rPr lang="zh-CN" altLang="en-US" sz="1600" b="1" dirty="0">
              <a:solidFill>
                <a:schemeClr val="tx2">
                  <a:lumMod val="60000"/>
                  <a:lumOff val="40000"/>
                </a:schemeClr>
              </a:solidFill>
            </a:rPr>
            <a:t>磅</a:t>
          </a:r>
          <a:r>
            <a:rPr lang="en-US" altLang="zh-CN" sz="1600" b="1" dirty="0">
              <a:solidFill>
                <a:schemeClr val="tx2">
                  <a:lumMod val="60000"/>
                  <a:lumOff val="40000"/>
                </a:schemeClr>
              </a:solidFill>
            </a:rPr>
            <a:t>/</a:t>
          </a:r>
          <a:r>
            <a:rPr lang="zh-CN" altLang="en-US" sz="1600" b="1" dirty="0">
              <a:solidFill>
                <a:schemeClr val="tx2">
                  <a:lumMod val="60000"/>
                  <a:lumOff val="40000"/>
                </a:schemeClr>
              </a:solidFill>
            </a:rPr>
            <a:t>辆</a:t>
          </a:r>
          <a:endParaRPr lang="en-US" sz="1600" b="1" dirty="0">
            <a:solidFill>
              <a:schemeClr val="tx2">
                <a:lumMod val="60000"/>
                <a:lumOff val="40000"/>
              </a:schemeClr>
            </a:solidFill>
          </a:endParaRPr>
        </a:p>
      </cdr:txBody>
    </cdr:sp>
  </cdr:relSizeAnchor>
  <cdr:relSizeAnchor xmlns:cdr="http://schemas.openxmlformats.org/drawingml/2006/chartDrawing">
    <cdr:from>
      <cdr:x>0.60008</cdr:x>
      <cdr:y>0.22759</cdr:y>
    </cdr:from>
    <cdr:to>
      <cdr:x>0.67676</cdr:x>
      <cdr:y>0.27646</cdr:y>
    </cdr:to>
    <cdr:cxnSp macro="">
      <cdr:nvCxnSpPr>
        <cdr:cNvPr id="10" name="Straight Arrow Connector 9">
          <a:extLst xmlns:a="http://schemas.openxmlformats.org/drawingml/2006/main">
            <a:ext uri="{FF2B5EF4-FFF2-40B4-BE49-F238E27FC236}">
              <a16:creationId xmlns:a16="http://schemas.microsoft.com/office/drawing/2014/main" id="{821D1836-4AFA-92E5-00E5-E547B05E4E39}"/>
            </a:ext>
          </a:extLst>
        </cdr:cNvPr>
        <cdr:cNvCxnSpPr/>
      </cdr:nvCxnSpPr>
      <cdr:spPr>
        <a:xfrm xmlns:a="http://schemas.openxmlformats.org/drawingml/2006/main">
          <a:off x="6528317" y="577169"/>
          <a:ext cx="834205" cy="123940"/>
        </a:xfrm>
        <a:prstGeom xmlns:a="http://schemas.openxmlformats.org/drawingml/2006/main" prst="straightConnector1">
          <a:avLst/>
        </a:prstGeom>
        <a:ln xmlns:a="http://schemas.openxmlformats.org/drawingml/2006/main" w="38100">
          <a:solidFill>
            <a:srgbClr val="FFC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0.59798</cdr:x>
      <cdr:y>0.09325</cdr:y>
    </cdr:from>
    <cdr:to>
      <cdr:x>0.65252</cdr:x>
      <cdr:y>0.23888</cdr:y>
    </cdr:to>
    <cdr:sp macro="" textlink="">
      <cdr:nvSpPr>
        <cdr:cNvPr id="11" name="TextBox 9">
          <a:extLst xmlns:a="http://schemas.openxmlformats.org/drawingml/2006/main">
            <a:ext uri="{FF2B5EF4-FFF2-40B4-BE49-F238E27FC236}">
              <a16:creationId xmlns:a16="http://schemas.microsoft.com/office/drawing/2014/main" id="{84A1F8B6-DC95-4D55-B380-A9134982170C}"/>
            </a:ext>
          </a:extLst>
        </cdr:cNvPr>
        <cdr:cNvSpPr txBox="1"/>
      </cdr:nvSpPr>
      <cdr:spPr>
        <a:xfrm xmlns:a="http://schemas.openxmlformats.org/drawingml/2006/main">
          <a:off x="6505467" y="236475"/>
          <a:ext cx="593432"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chemeClr val="accent4"/>
              </a:solidFill>
            </a:rPr>
            <a:t>- 8%</a:t>
          </a:r>
        </a:p>
      </cdr:txBody>
    </cdr:sp>
  </cdr:relSizeAnchor>
  <cdr:relSizeAnchor xmlns:cdr="http://schemas.openxmlformats.org/drawingml/2006/chartDrawing">
    <cdr:from>
      <cdr:x>0.37614</cdr:x>
      <cdr:y>0.59376</cdr:y>
    </cdr:from>
    <cdr:to>
      <cdr:x>0.46484</cdr:x>
      <cdr:y>0.65661</cdr:y>
    </cdr:to>
    <cdr:cxnSp macro="">
      <cdr:nvCxnSpPr>
        <cdr:cNvPr id="12" name="Straight Arrow Connector 11">
          <a:extLst xmlns:a="http://schemas.openxmlformats.org/drawingml/2006/main">
            <a:ext uri="{FF2B5EF4-FFF2-40B4-BE49-F238E27FC236}">
              <a16:creationId xmlns:a16="http://schemas.microsoft.com/office/drawing/2014/main" id="{95A7515B-F3A3-8923-0808-AB46B7A549B3}"/>
            </a:ext>
          </a:extLst>
        </cdr:cNvPr>
        <cdr:cNvCxnSpPr/>
      </cdr:nvCxnSpPr>
      <cdr:spPr>
        <a:xfrm xmlns:a="http://schemas.openxmlformats.org/drawingml/2006/main">
          <a:off x="4092054" y="1505795"/>
          <a:ext cx="965019" cy="159383"/>
        </a:xfrm>
        <a:prstGeom xmlns:a="http://schemas.openxmlformats.org/drawingml/2006/main" prst="straightConnector1">
          <a:avLst/>
        </a:prstGeom>
        <a:ln xmlns:a="http://schemas.openxmlformats.org/drawingml/2006/main" w="38100">
          <a:solidFill>
            <a:srgbClr val="0070C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0.60008</cdr:x>
      <cdr:y>0.67809</cdr:y>
    </cdr:from>
    <cdr:to>
      <cdr:x>0.65462</cdr:x>
      <cdr:y>0.82373</cdr:y>
    </cdr:to>
    <cdr:sp macro="" textlink="">
      <cdr:nvSpPr>
        <cdr:cNvPr id="13" name="TextBox 10">
          <a:extLst xmlns:a="http://schemas.openxmlformats.org/drawingml/2006/main">
            <a:ext uri="{FF2B5EF4-FFF2-40B4-BE49-F238E27FC236}">
              <a16:creationId xmlns:a16="http://schemas.microsoft.com/office/drawing/2014/main" id="{C116D25C-4658-4C65-ACAB-A588A34172BE}"/>
            </a:ext>
          </a:extLst>
        </cdr:cNvPr>
        <cdr:cNvSpPr txBox="1"/>
      </cdr:nvSpPr>
      <cdr:spPr>
        <a:xfrm xmlns:a="http://schemas.openxmlformats.org/drawingml/2006/main">
          <a:off x="6528317" y="1719664"/>
          <a:ext cx="593432"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chemeClr val="accent1"/>
              </a:solidFill>
            </a:rPr>
            <a:t>- 3%</a:t>
          </a:r>
        </a:p>
      </cdr:txBody>
    </cdr:sp>
  </cdr:relSizeAnchor>
  <cdr:relSizeAnchor xmlns:cdr="http://schemas.openxmlformats.org/drawingml/2006/chartDrawing">
    <cdr:from>
      <cdr:x>0.27352</cdr:x>
      <cdr:y>0.6729</cdr:y>
    </cdr:from>
    <cdr:to>
      <cdr:x>0.34977</cdr:x>
      <cdr:y>1</cdr:y>
    </cdr:to>
    <cdr:sp macro="" textlink="">
      <cdr:nvSpPr>
        <cdr:cNvPr id="2" name="文本框 1">
          <a:extLst xmlns:a="http://schemas.openxmlformats.org/drawingml/2006/main">
            <a:ext uri="{FF2B5EF4-FFF2-40B4-BE49-F238E27FC236}">
              <a16:creationId xmlns:a16="http://schemas.microsoft.com/office/drawing/2014/main" id="{F8520B95-04BA-E8A5-8B85-B4261BFB3635}"/>
            </a:ext>
          </a:extLst>
        </cdr:cNvPr>
        <cdr:cNvSpPr txBox="1"/>
      </cdr:nvSpPr>
      <cdr:spPr>
        <a:xfrm xmlns:a="http://schemas.openxmlformats.org/drawingml/2006/main">
          <a:off x="3280148" y="263663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zh-CN" altLang="en-US" sz="1100" dirty="0"/>
        </a:p>
      </cdr:txBody>
    </cdr:sp>
  </cdr:relSizeAnchor>
  <cdr:relSizeAnchor xmlns:cdr="http://schemas.openxmlformats.org/drawingml/2006/chartDrawing">
    <cdr:from>
      <cdr:x>0.26151</cdr:x>
      <cdr:y>0.82856</cdr:y>
    </cdr:from>
    <cdr:to>
      <cdr:x>0.34558</cdr:x>
      <cdr:y>0.95871</cdr:y>
    </cdr:to>
    <cdr:sp macro="" textlink="">
      <cdr:nvSpPr>
        <cdr:cNvPr id="3" name="文本框 2">
          <a:extLst xmlns:a="http://schemas.openxmlformats.org/drawingml/2006/main">
            <a:ext uri="{FF2B5EF4-FFF2-40B4-BE49-F238E27FC236}">
              <a16:creationId xmlns:a16="http://schemas.microsoft.com/office/drawing/2014/main" id="{49886143-07D8-AFB9-C78D-284C0AC6AEEC}"/>
            </a:ext>
          </a:extLst>
        </cdr:cNvPr>
        <cdr:cNvSpPr txBox="1"/>
      </cdr:nvSpPr>
      <cdr:spPr>
        <a:xfrm xmlns:a="http://schemas.openxmlformats.org/drawingml/2006/main">
          <a:off x="3136132" y="2316249"/>
          <a:ext cx="1008112" cy="36381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bIns="72000" rtlCol="0"/>
        <a:lstStyle xmlns:a="http://schemas.openxmlformats.org/drawingml/2006/main"/>
        <a:p xmlns:a="http://schemas.openxmlformats.org/drawingml/2006/main">
          <a:r>
            <a:rPr lang="zh-CN" altLang="en-US" sz="1400" b="0" dirty="0">
              <a:latin typeface="宋体" panose="02010600030101010101" pitchFamily="2" charset="-122"/>
              <a:ea typeface="宋体" panose="02010600030101010101" pitchFamily="2" charset="-122"/>
            </a:rPr>
            <a:t>内燃机汽车</a:t>
          </a:r>
        </a:p>
      </cdr:txBody>
    </cdr:sp>
  </cdr:relSizeAnchor>
  <cdr:relSizeAnchor xmlns:cdr="http://schemas.openxmlformats.org/drawingml/2006/chartDrawing">
    <cdr:from>
      <cdr:x>0.48318</cdr:x>
      <cdr:y>0.82658</cdr:y>
    </cdr:from>
    <cdr:to>
      <cdr:x>0.56725</cdr:x>
      <cdr:y>0.95672</cdr:y>
    </cdr:to>
    <cdr:sp macro="" textlink="">
      <cdr:nvSpPr>
        <cdr:cNvPr id="5" name="文本框 1">
          <a:extLst xmlns:a="http://schemas.openxmlformats.org/drawingml/2006/main">
            <a:ext uri="{FF2B5EF4-FFF2-40B4-BE49-F238E27FC236}">
              <a16:creationId xmlns:a16="http://schemas.microsoft.com/office/drawing/2014/main" id="{5552F995-6F8F-B038-1034-78BD6D26AF96}"/>
            </a:ext>
          </a:extLst>
        </cdr:cNvPr>
        <cdr:cNvSpPr txBox="1"/>
      </cdr:nvSpPr>
      <cdr:spPr>
        <a:xfrm xmlns:a="http://schemas.openxmlformats.org/drawingml/2006/main">
          <a:off x="5794470" y="2310711"/>
          <a:ext cx="1008112" cy="363818"/>
        </a:xfrm>
        <a:prstGeom xmlns:a="http://schemas.openxmlformats.org/drawingml/2006/main" prst="rect">
          <a:avLst/>
        </a:prstGeom>
        <a:solidFill xmlns:a="http://schemas.openxmlformats.org/drawingml/2006/main">
          <a:schemeClr val="bg1"/>
        </a:solidFill>
      </cdr:spPr>
      <cdr:txBody>
        <a:bodyPr xmlns:a="http://schemas.openxmlformats.org/drawingml/2006/main" wrap="none" bIns="7200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zh-CN" altLang="en-US" sz="1400" dirty="0">
              <a:latin typeface="宋体" panose="02010600030101010101" pitchFamily="2" charset="-122"/>
              <a:ea typeface="宋体" panose="02010600030101010101" pitchFamily="2" charset="-122"/>
            </a:rPr>
            <a:t>纯电动</a:t>
          </a:r>
          <a:r>
            <a:rPr lang="zh-CN" altLang="en-US" sz="1400" b="0" dirty="0">
              <a:latin typeface="宋体" panose="02010600030101010101" pitchFamily="2" charset="-122"/>
              <a:ea typeface="宋体" panose="02010600030101010101" pitchFamily="2" charset="-122"/>
            </a:rPr>
            <a:t>汽车</a:t>
          </a:r>
        </a:p>
      </cdr:txBody>
    </cdr:sp>
  </cdr:relSizeAnchor>
  <cdr:relSizeAnchor xmlns:cdr="http://schemas.openxmlformats.org/drawingml/2006/chartDrawing">
    <cdr:from>
      <cdr:x>0.69384</cdr:x>
      <cdr:y>0.84014</cdr:y>
    </cdr:from>
    <cdr:to>
      <cdr:x>0.82594</cdr:x>
      <cdr:y>0.97028</cdr:y>
    </cdr:to>
    <cdr:sp macro="" textlink="">
      <cdr:nvSpPr>
        <cdr:cNvPr id="6" name="文本框 1">
          <a:extLst xmlns:a="http://schemas.openxmlformats.org/drawingml/2006/main">
            <a:ext uri="{FF2B5EF4-FFF2-40B4-BE49-F238E27FC236}">
              <a16:creationId xmlns:a16="http://schemas.microsoft.com/office/drawing/2014/main" id="{F721EF43-4EBC-58BE-181C-60D1E76122A0}"/>
            </a:ext>
          </a:extLst>
        </cdr:cNvPr>
        <cdr:cNvSpPr txBox="1"/>
      </cdr:nvSpPr>
      <cdr:spPr>
        <a:xfrm xmlns:a="http://schemas.openxmlformats.org/drawingml/2006/main">
          <a:off x="8320708" y="2348603"/>
          <a:ext cx="1584176" cy="363818"/>
        </a:xfrm>
        <a:prstGeom xmlns:a="http://schemas.openxmlformats.org/drawingml/2006/main" prst="rect">
          <a:avLst/>
        </a:prstGeom>
        <a:solidFill xmlns:a="http://schemas.openxmlformats.org/drawingml/2006/main">
          <a:schemeClr val="bg1"/>
        </a:solidFill>
      </cdr:spPr>
      <cdr:txBody>
        <a:bodyPr xmlns:a="http://schemas.openxmlformats.org/drawingml/2006/main" wrap="none" bIns="7200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zh-CN" altLang="en-US" sz="1400" baseline="0" dirty="0">
              <a:latin typeface="Arial" panose="020B0604020202020204" pitchFamily="34" charset="0"/>
              <a:ea typeface="宋体" panose="02010600030101010101" pitchFamily="2" charset="-122"/>
            </a:rPr>
            <a:t>纯电动</a:t>
          </a:r>
          <a:r>
            <a:rPr lang="zh-CN" altLang="en-US" sz="1400" b="0" baseline="0" dirty="0">
              <a:latin typeface="Arial" panose="020B0604020202020204" pitchFamily="34" charset="0"/>
              <a:ea typeface="宋体" panose="02010600030101010101" pitchFamily="2" charset="-122"/>
            </a:rPr>
            <a:t>汽车</a:t>
          </a:r>
          <a:r>
            <a:rPr lang="en-US" altLang="zh-CN" sz="1400" b="0" baseline="0" dirty="0">
              <a:latin typeface="Arial" panose="020B0604020202020204" pitchFamily="34" charset="0"/>
              <a:ea typeface="宋体" panose="02010600030101010101" pitchFamily="2" charset="-122"/>
            </a:rPr>
            <a:t>-2026</a:t>
          </a:r>
          <a:r>
            <a:rPr lang="zh-CN" altLang="en-US" sz="1400" b="0" baseline="0" dirty="0">
              <a:latin typeface="Arial" panose="020B0604020202020204" pitchFamily="34" charset="0"/>
              <a:ea typeface="宋体" panose="02010600030101010101" pitchFamily="2" charset="-122"/>
            </a:rPr>
            <a:t>年</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4"/>
            <a:ext cx="3170717" cy="481604"/>
          </a:xfrm>
          <a:prstGeom prst="rect">
            <a:avLst/>
          </a:prstGeom>
        </p:spPr>
        <p:txBody>
          <a:bodyPr vert="horz" lIns="96879" tIns="48440" rIns="96879" bIns="48440" rtlCol="0"/>
          <a:lstStyle>
            <a:lvl1pPr algn="l">
              <a:defRPr sz="1200"/>
            </a:lvl1pPr>
          </a:lstStyle>
          <a:p>
            <a:endParaRPr lang="en-GB" dirty="0"/>
          </a:p>
        </p:txBody>
      </p:sp>
      <p:sp>
        <p:nvSpPr>
          <p:cNvPr id="3" name="Date Placeholder 2"/>
          <p:cNvSpPr>
            <a:spLocks noGrp="1"/>
          </p:cNvSpPr>
          <p:nvPr>
            <p:ph type="dt" sz="quarter" idx="1"/>
          </p:nvPr>
        </p:nvSpPr>
        <p:spPr>
          <a:xfrm>
            <a:off x="4142781" y="4"/>
            <a:ext cx="3170717" cy="481604"/>
          </a:xfrm>
          <a:prstGeom prst="rect">
            <a:avLst/>
          </a:prstGeom>
        </p:spPr>
        <p:txBody>
          <a:bodyPr vert="horz" lIns="96879" tIns="48440" rIns="96879" bIns="48440" rtlCol="0"/>
          <a:lstStyle>
            <a:lvl1pPr algn="r">
              <a:defRPr sz="1200"/>
            </a:lvl1pPr>
          </a:lstStyle>
          <a:p>
            <a:fld id="{0042A0C9-FE6E-45F1-BA92-1D2607892B17}" type="datetimeFigureOut">
              <a:rPr lang="en-GB" smtClean="0"/>
              <a:t>31/10/2022</a:t>
            </a:fld>
            <a:endParaRPr lang="en-GB" dirty="0"/>
          </a:p>
        </p:txBody>
      </p:sp>
      <p:sp>
        <p:nvSpPr>
          <p:cNvPr id="4" name="Footer Placeholder 3"/>
          <p:cNvSpPr>
            <a:spLocks noGrp="1"/>
          </p:cNvSpPr>
          <p:nvPr>
            <p:ph type="ftr" sz="quarter" idx="2"/>
          </p:nvPr>
        </p:nvSpPr>
        <p:spPr>
          <a:xfrm>
            <a:off x="4" y="9119603"/>
            <a:ext cx="3170717" cy="481604"/>
          </a:xfrm>
          <a:prstGeom prst="rect">
            <a:avLst/>
          </a:prstGeom>
        </p:spPr>
        <p:txBody>
          <a:bodyPr vert="horz" lIns="96879" tIns="48440" rIns="96879" bIns="48440" rtlCol="0" anchor="b"/>
          <a:lstStyle>
            <a:lvl1pPr algn="l">
              <a:defRPr sz="1200"/>
            </a:lvl1pPr>
          </a:lstStyle>
          <a:p>
            <a:endParaRPr lang="en-GB" dirty="0"/>
          </a:p>
        </p:txBody>
      </p:sp>
      <p:sp>
        <p:nvSpPr>
          <p:cNvPr id="5" name="Slide Number Placeholder 4"/>
          <p:cNvSpPr>
            <a:spLocks noGrp="1"/>
          </p:cNvSpPr>
          <p:nvPr>
            <p:ph type="sldNum" sz="quarter" idx="3"/>
          </p:nvPr>
        </p:nvSpPr>
        <p:spPr>
          <a:xfrm>
            <a:off x="4142781" y="9119603"/>
            <a:ext cx="3170717" cy="481604"/>
          </a:xfrm>
          <a:prstGeom prst="rect">
            <a:avLst/>
          </a:prstGeom>
        </p:spPr>
        <p:txBody>
          <a:bodyPr vert="horz" lIns="96879" tIns="48440" rIns="96879" bIns="48440" rtlCol="0" anchor="b"/>
          <a:lstStyle>
            <a:lvl1pPr algn="r">
              <a:defRPr sz="1200"/>
            </a:lvl1pPr>
          </a:lstStyle>
          <a:p>
            <a:fld id="{4B48EB58-D497-4865-B293-36F7AB0A0493}" type="slidenum">
              <a:rPr lang="en-GB" smtClean="0"/>
              <a:t>‹#›</a:t>
            </a:fld>
            <a:endParaRPr lang="en-GB" dirty="0"/>
          </a:p>
        </p:txBody>
      </p:sp>
    </p:spTree>
    <p:extLst>
      <p:ext uri="{BB962C8B-B14F-4D97-AF65-F5344CB8AC3E}">
        <p14:creationId xmlns:p14="http://schemas.microsoft.com/office/powerpoint/2010/main" val="306609274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1" name="AutoShape 1"/>
          <p:cNvSpPr>
            <a:spLocks noChangeArrowheads="1"/>
          </p:cNvSpPr>
          <p:nvPr/>
        </p:nvSpPr>
        <p:spPr bwMode="auto">
          <a:xfrm>
            <a:off x="7" y="6"/>
            <a:ext cx="7315200" cy="9601200"/>
          </a:xfrm>
          <a:prstGeom prst="roundRect">
            <a:avLst>
              <a:gd name="adj" fmla="val 19"/>
            </a:avLst>
          </a:prstGeom>
          <a:solidFill>
            <a:srgbClr val="FFFFFF"/>
          </a:solidFill>
          <a:ln w="9360">
            <a:noFill/>
            <a:miter lim="800000"/>
            <a:headEnd/>
            <a:tailEnd/>
          </a:ln>
          <a:effectLst/>
        </p:spPr>
        <p:txBody>
          <a:bodyPr wrap="none" lIns="88494" tIns="44245" rIns="88494" bIns="44245" anchor="ctr"/>
          <a:lstStyle/>
          <a:p>
            <a:endParaRPr lang="en-GB" dirty="0"/>
          </a:p>
        </p:txBody>
      </p:sp>
      <p:sp>
        <p:nvSpPr>
          <p:cNvPr id="15362" name="AutoShape 2"/>
          <p:cNvSpPr>
            <a:spLocks noChangeArrowheads="1"/>
          </p:cNvSpPr>
          <p:nvPr/>
        </p:nvSpPr>
        <p:spPr bwMode="auto">
          <a:xfrm>
            <a:off x="7" y="6"/>
            <a:ext cx="7315200" cy="9601200"/>
          </a:xfrm>
          <a:prstGeom prst="roundRect">
            <a:avLst>
              <a:gd name="adj" fmla="val 19"/>
            </a:avLst>
          </a:prstGeom>
          <a:solidFill>
            <a:srgbClr val="FFFFFF"/>
          </a:solidFill>
          <a:ln w="9525">
            <a:noFill/>
            <a:round/>
            <a:headEnd/>
            <a:tailEnd/>
          </a:ln>
          <a:effectLst/>
        </p:spPr>
        <p:txBody>
          <a:bodyPr wrap="none" lIns="88494" tIns="44245" rIns="88494" bIns="44245" anchor="ctr"/>
          <a:lstStyle/>
          <a:p>
            <a:endParaRPr lang="en-GB" dirty="0"/>
          </a:p>
        </p:txBody>
      </p:sp>
      <p:sp>
        <p:nvSpPr>
          <p:cNvPr id="15363" name="Rectangle 3"/>
          <p:cNvSpPr>
            <a:spLocks noGrp="1" noRot="1" noChangeAspect="1" noChangeArrowheads="1"/>
          </p:cNvSpPr>
          <p:nvPr>
            <p:ph type="sldImg"/>
          </p:nvPr>
        </p:nvSpPr>
        <p:spPr bwMode="auto">
          <a:xfrm>
            <a:off x="457200" y="728663"/>
            <a:ext cx="6396038" cy="3597275"/>
          </a:xfrm>
          <a:prstGeom prst="rect">
            <a:avLst/>
          </a:prstGeom>
          <a:noFill/>
          <a:ln w="9525">
            <a:noFill/>
            <a:round/>
            <a:headEnd/>
            <a:tailEnd/>
          </a:ln>
          <a:effectLst/>
        </p:spPr>
      </p:sp>
      <p:sp>
        <p:nvSpPr>
          <p:cNvPr id="15364" name="Rectangle 4"/>
          <p:cNvSpPr>
            <a:spLocks noGrp="1" noChangeArrowheads="1"/>
          </p:cNvSpPr>
          <p:nvPr>
            <p:ph type="body"/>
          </p:nvPr>
        </p:nvSpPr>
        <p:spPr bwMode="auto">
          <a:xfrm>
            <a:off x="731223" y="4560398"/>
            <a:ext cx="5848165" cy="4316619"/>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a:p>
        </p:txBody>
      </p:sp>
      <p:sp>
        <p:nvSpPr>
          <p:cNvPr id="15365" name="Text Box 5"/>
          <p:cNvSpPr txBox="1">
            <a:spLocks noChangeArrowheads="1"/>
          </p:cNvSpPr>
          <p:nvPr/>
        </p:nvSpPr>
        <p:spPr bwMode="auto">
          <a:xfrm>
            <a:off x="11" y="6"/>
            <a:ext cx="3173710" cy="478992"/>
          </a:xfrm>
          <a:prstGeom prst="rect">
            <a:avLst/>
          </a:prstGeom>
          <a:noFill/>
          <a:ln w="9525">
            <a:noFill/>
            <a:round/>
            <a:headEnd/>
            <a:tailEnd/>
          </a:ln>
          <a:effectLst/>
        </p:spPr>
        <p:txBody>
          <a:bodyPr wrap="none" lIns="88494" tIns="44245" rIns="88494" bIns="44245" anchor="ctr"/>
          <a:lstStyle/>
          <a:p>
            <a:endParaRPr lang="en-GB" dirty="0"/>
          </a:p>
        </p:txBody>
      </p:sp>
      <p:sp>
        <p:nvSpPr>
          <p:cNvPr id="15366" name="Text Box 6"/>
          <p:cNvSpPr txBox="1">
            <a:spLocks noChangeArrowheads="1"/>
          </p:cNvSpPr>
          <p:nvPr/>
        </p:nvSpPr>
        <p:spPr bwMode="auto">
          <a:xfrm>
            <a:off x="4139964" y="6"/>
            <a:ext cx="3173710" cy="478992"/>
          </a:xfrm>
          <a:prstGeom prst="rect">
            <a:avLst/>
          </a:prstGeom>
          <a:noFill/>
          <a:ln w="9525">
            <a:noFill/>
            <a:round/>
            <a:headEnd/>
            <a:tailEnd/>
          </a:ln>
          <a:effectLst/>
        </p:spPr>
        <p:txBody>
          <a:bodyPr wrap="none" lIns="88494" tIns="44245" rIns="88494" bIns="44245" anchor="ctr"/>
          <a:lstStyle/>
          <a:p>
            <a:endParaRPr lang="en-GB" dirty="0"/>
          </a:p>
        </p:txBody>
      </p:sp>
      <p:sp>
        <p:nvSpPr>
          <p:cNvPr id="15367" name="Text Box 7"/>
          <p:cNvSpPr txBox="1">
            <a:spLocks noChangeArrowheads="1"/>
          </p:cNvSpPr>
          <p:nvPr/>
        </p:nvSpPr>
        <p:spPr bwMode="auto">
          <a:xfrm>
            <a:off x="11" y="9120790"/>
            <a:ext cx="3173710" cy="478992"/>
          </a:xfrm>
          <a:prstGeom prst="rect">
            <a:avLst/>
          </a:prstGeom>
          <a:noFill/>
          <a:ln w="9525">
            <a:noFill/>
            <a:round/>
            <a:headEnd/>
            <a:tailEnd/>
          </a:ln>
          <a:effectLst/>
        </p:spPr>
        <p:txBody>
          <a:bodyPr wrap="none" lIns="88494" tIns="44245" rIns="88494" bIns="44245" anchor="ctr"/>
          <a:lstStyle/>
          <a:p>
            <a:endParaRPr lang="en-GB" dirty="0"/>
          </a:p>
        </p:txBody>
      </p:sp>
      <p:sp>
        <p:nvSpPr>
          <p:cNvPr id="15368" name="Rectangle 8"/>
          <p:cNvSpPr>
            <a:spLocks noGrp="1" noChangeArrowheads="1"/>
          </p:cNvSpPr>
          <p:nvPr>
            <p:ph type="sldNum"/>
          </p:nvPr>
        </p:nvSpPr>
        <p:spPr bwMode="auto">
          <a:xfrm>
            <a:off x="4139962" y="9120791"/>
            <a:ext cx="3170637" cy="47614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buClrTx/>
              <a:buSzPct val="45000"/>
              <a:buFontTx/>
              <a:buNone/>
              <a:tabLst>
                <a:tab pos="700562" algn="l"/>
                <a:tab pos="1401123" algn="l"/>
                <a:tab pos="2101683" algn="l"/>
                <a:tab pos="2802245" algn="l"/>
              </a:tabLst>
              <a:defRPr sz="1500">
                <a:solidFill>
                  <a:srgbClr val="000000"/>
                </a:solidFill>
                <a:latin typeface="Times New Roman" pitchFamily="16" charset="0"/>
                <a:cs typeface="Arial Unicode MS" charset="0"/>
              </a:defRPr>
            </a:lvl1pPr>
          </a:lstStyle>
          <a:p>
            <a:fld id="{F5BA3F8B-26F5-4967-87D5-0E02B08E8569}" type="slidenum">
              <a:rPr lang="en-GB"/>
              <a:pPr/>
              <a:t>‹#›</a:t>
            </a:fld>
            <a:endParaRPr lang="en-GB" dirty="0"/>
          </a:p>
        </p:txBody>
      </p:sp>
    </p:spTree>
    <p:extLst>
      <p:ext uri="{BB962C8B-B14F-4D97-AF65-F5344CB8AC3E}">
        <p14:creationId xmlns:p14="http://schemas.microsoft.com/office/powerpoint/2010/main" val="1125702607"/>
      </p:ext>
    </p:extLst>
  </p:cSld>
  <p:clrMap bg1="lt1" tx1="dk1" bg2="lt2" tx2="dk2" accent1="accent1" accent2="accent2" accent3="accent3" accent4="accent4" accent5="accent5" accent6="accent6" hlink="hlink" folHlink="folHlink"/>
  <p:notesStyle>
    <a:lvl1pPr algn="l" defTabSz="449237"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07" indent="-285733" algn="l" defTabSz="449237"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2936" indent="-228587" algn="l" defTabSz="449237"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108" indent="-228587" algn="l" defTabSz="449237"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282" indent="-228587" algn="l" defTabSz="449237"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5869" algn="l" defTabSz="914349" rtl="0" eaLnBrk="1" latinLnBrk="0" hangingPunct="1">
      <a:defRPr sz="1200" kern="1200">
        <a:solidFill>
          <a:schemeClr val="tx1"/>
        </a:solidFill>
        <a:latin typeface="+mn-lt"/>
        <a:ea typeface="+mn-ea"/>
        <a:cs typeface="+mn-cs"/>
      </a:defRPr>
    </a:lvl6pPr>
    <a:lvl7pPr marL="2743043" algn="l" defTabSz="914349" rtl="0" eaLnBrk="1" latinLnBrk="0" hangingPunct="1">
      <a:defRPr sz="1200" kern="1200">
        <a:solidFill>
          <a:schemeClr val="tx1"/>
        </a:solidFill>
        <a:latin typeface="+mn-lt"/>
        <a:ea typeface="+mn-ea"/>
        <a:cs typeface="+mn-cs"/>
      </a:defRPr>
    </a:lvl7pPr>
    <a:lvl8pPr marL="3200218" algn="l" defTabSz="914349" rtl="0" eaLnBrk="1" latinLnBrk="0" hangingPunct="1">
      <a:defRPr sz="1200" kern="1200">
        <a:solidFill>
          <a:schemeClr val="tx1"/>
        </a:solidFill>
        <a:latin typeface="+mn-lt"/>
        <a:ea typeface="+mn-ea"/>
        <a:cs typeface="+mn-cs"/>
      </a:defRPr>
    </a:lvl8pPr>
    <a:lvl9pPr marL="3657390" algn="l" defTabSz="9143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1</a:t>
            </a:fld>
            <a:endParaRPr lang="en-GB" dirty="0"/>
          </a:p>
        </p:txBody>
      </p:sp>
    </p:spTree>
    <p:extLst>
      <p:ext uri="{BB962C8B-B14F-4D97-AF65-F5344CB8AC3E}">
        <p14:creationId xmlns:p14="http://schemas.microsoft.com/office/powerpoint/2010/main" val="340182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2</a:t>
            </a:fld>
            <a:endParaRPr lang="en-GB" dirty="0"/>
          </a:p>
        </p:txBody>
      </p:sp>
    </p:spTree>
    <p:extLst>
      <p:ext uri="{BB962C8B-B14F-4D97-AF65-F5344CB8AC3E}">
        <p14:creationId xmlns:p14="http://schemas.microsoft.com/office/powerpoint/2010/main" val="409728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54063"/>
            <a:ext cx="6608763" cy="3717925"/>
          </a:xfrm>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fld id="{B18E33B3-019C-44A6-9016-07E12197EBA7}" type="slidenum">
              <a:rPr lang="en-US" altLang="en-US" smtClean="0"/>
              <a:pPr/>
              <a:t>3</a:t>
            </a:fld>
            <a:endParaRPr lang="en-US" altLang="en-US" dirty="0"/>
          </a:p>
        </p:txBody>
      </p:sp>
    </p:spTree>
    <p:extLst>
      <p:ext uri="{BB962C8B-B14F-4D97-AF65-F5344CB8AC3E}">
        <p14:creationId xmlns:p14="http://schemas.microsoft.com/office/powerpoint/2010/main" val="2998122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4</a:t>
            </a:fld>
            <a:endParaRPr lang="en-GB" dirty="0"/>
          </a:p>
        </p:txBody>
      </p:sp>
    </p:spTree>
    <p:extLst>
      <p:ext uri="{BB962C8B-B14F-4D97-AF65-F5344CB8AC3E}">
        <p14:creationId xmlns:p14="http://schemas.microsoft.com/office/powerpoint/2010/main" val="1034542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5</a:t>
            </a:fld>
            <a:endParaRPr lang="en-GB" dirty="0"/>
          </a:p>
        </p:txBody>
      </p:sp>
    </p:spTree>
    <p:extLst>
      <p:ext uri="{BB962C8B-B14F-4D97-AF65-F5344CB8AC3E}">
        <p14:creationId xmlns:p14="http://schemas.microsoft.com/office/powerpoint/2010/main" val="4135580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6</a:t>
            </a:fld>
            <a:endParaRPr lang="en-GB" dirty="0"/>
          </a:p>
        </p:txBody>
      </p:sp>
    </p:spTree>
    <p:extLst>
      <p:ext uri="{BB962C8B-B14F-4D97-AF65-F5344CB8AC3E}">
        <p14:creationId xmlns:p14="http://schemas.microsoft.com/office/powerpoint/2010/main" val="1090153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8663"/>
            <a:ext cx="6396038" cy="3597275"/>
          </a:xfrm>
        </p:spPr>
      </p:sp>
      <p:sp>
        <p:nvSpPr>
          <p:cNvPr id="3" name="Notes Placeholder 2"/>
          <p:cNvSpPr>
            <a:spLocks noGrp="1"/>
          </p:cNvSpPr>
          <p:nvPr>
            <p:ph type="body" idx="1"/>
          </p:nvPr>
        </p:nvSpPr>
        <p:spPr/>
        <p:txBody>
          <a:bodyPr/>
          <a:lstStyle/>
          <a:p>
            <a:endParaRPr lang="en-GB" dirty="0">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p:nvPr>
        </p:nvSpPr>
        <p:spPr/>
        <p:txBody>
          <a:bodyPr/>
          <a:lstStyle/>
          <a:p>
            <a:fld id="{F5BA3F8B-26F5-4967-87D5-0E02B08E8569}" type="slidenum">
              <a:rPr lang="en-GB" smtClean="0"/>
              <a:pPr/>
              <a:t>7</a:t>
            </a:fld>
            <a:endParaRPr lang="en-GB" dirty="0"/>
          </a:p>
        </p:txBody>
      </p:sp>
    </p:spTree>
    <p:extLst>
      <p:ext uri="{BB962C8B-B14F-4D97-AF65-F5344CB8AC3E}">
        <p14:creationId xmlns:p14="http://schemas.microsoft.com/office/powerpoint/2010/main" val="18619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8</a:t>
            </a:fld>
            <a:endParaRPr lang="en-GB" dirty="0"/>
          </a:p>
        </p:txBody>
      </p:sp>
    </p:spTree>
    <p:extLst>
      <p:ext uri="{BB962C8B-B14F-4D97-AF65-F5344CB8AC3E}">
        <p14:creationId xmlns:p14="http://schemas.microsoft.com/office/powerpoint/2010/main" val="2235349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9</a:t>
            </a:fld>
            <a:endParaRPr lang="en-GB" dirty="0"/>
          </a:p>
        </p:txBody>
      </p:sp>
    </p:spTree>
    <p:extLst>
      <p:ext uri="{BB962C8B-B14F-4D97-AF65-F5344CB8AC3E}">
        <p14:creationId xmlns:p14="http://schemas.microsoft.com/office/powerpoint/2010/main" val="1491197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8663"/>
            <a:ext cx="6396038" cy="35972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10</a:t>
            </a:fld>
            <a:endParaRPr lang="en-GB" dirty="0"/>
          </a:p>
        </p:txBody>
      </p:sp>
    </p:spTree>
    <p:extLst>
      <p:ext uri="{BB962C8B-B14F-4D97-AF65-F5344CB8AC3E}">
        <p14:creationId xmlns:p14="http://schemas.microsoft.com/office/powerpoint/2010/main" val="3714577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8663"/>
            <a:ext cx="6396038" cy="35972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11</a:t>
            </a:fld>
            <a:endParaRPr lang="en-GB" dirty="0"/>
          </a:p>
        </p:txBody>
      </p:sp>
    </p:spTree>
    <p:extLst>
      <p:ext uri="{BB962C8B-B14F-4D97-AF65-F5344CB8AC3E}">
        <p14:creationId xmlns:p14="http://schemas.microsoft.com/office/powerpoint/2010/main" val="1634530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13</a:t>
            </a:fld>
            <a:endParaRPr lang="en-GB" dirty="0"/>
          </a:p>
        </p:txBody>
      </p:sp>
    </p:spTree>
    <p:extLst>
      <p:ext uri="{BB962C8B-B14F-4D97-AF65-F5344CB8AC3E}">
        <p14:creationId xmlns:p14="http://schemas.microsoft.com/office/powerpoint/2010/main" val="1951773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CBDB4E-BC88-E044-A12C-9AC98F30E5E7}" type="slidenum">
              <a:rPr lang="en-US" smtClean="0"/>
              <a:t>17</a:t>
            </a:fld>
            <a:endParaRPr lang="en-US" dirty="0"/>
          </a:p>
        </p:txBody>
      </p:sp>
    </p:spTree>
    <p:extLst>
      <p:ext uri="{BB962C8B-B14F-4D97-AF65-F5344CB8AC3E}">
        <p14:creationId xmlns:p14="http://schemas.microsoft.com/office/powerpoint/2010/main" val="1286595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8663"/>
            <a:ext cx="6396038" cy="3597275"/>
          </a:xfrm>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lIns="96103" tIns="48052" rIns="96103" bIns="48052"/>
          <a:lstStyle/>
          <a:p>
            <a:pPr>
              <a:defRPr/>
            </a:pPr>
            <a:endParaRPr lang="en-US" dirty="0"/>
          </a:p>
        </p:txBody>
      </p:sp>
      <p:sp>
        <p:nvSpPr>
          <p:cNvPr id="5" name="Slide Number Placeholder 4"/>
          <p:cNvSpPr>
            <a:spLocks noGrp="1"/>
          </p:cNvSpPr>
          <p:nvPr>
            <p:ph type="sldNum" sz="quarter" idx="5"/>
          </p:nvPr>
        </p:nvSpPr>
        <p:spPr/>
        <p:txBody>
          <a:bodyPr/>
          <a:lstStyle/>
          <a:p>
            <a:fld id="{B18E33B3-019C-44A6-9016-07E12197EBA7}" type="slidenum">
              <a:rPr lang="en-US" altLang="en-US" smtClean="0"/>
              <a:pPr/>
              <a:t>18</a:t>
            </a:fld>
            <a:endParaRPr lang="en-US" altLang="en-US" dirty="0"/>
          </a:p>
        </p:txBody>
      </p:sp>
    </p:spTree>
    <p:extLst>
      <p:ext uri="{BB962C8B-B14F-4D97-AF65-F5344CB8AC3E}">
        <p14:creationId xmlns:p14="http://schemas.microsoft.com/office/powerpoint/2010/main" val="3873898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20</a:t>
            </a:fld>
            <a:endParaRPr lang="en-GB" dirty="0"/>
          </a:p>
        </p:txBody>
      </p:sp>
    </p:spTree>
    <p:extLst>
      <p:ext uri="{BB962C8B-B14F-4D97-AF65-F5344CB8AC3E}">
        <p14:creationId xmlns:p14="http://schemas.microsoft.com/office/powerpoint/2010/main" val="2194874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21</a:t>
            </a:fld>
            <a:endParaRPr lang="en-GB" dirty="0"/>
          </a:p>
        </p:txBody>
      </p:sp>
    </p:spTree>
    <p:extLst>
      <p:ext uri="{BB962C8B-B14F-4D97-AF65-F5344CB8AC3E}">
        <p14:creationId xmlns:p14="http://schemas.microsoft.com/office/powerpoint/2010/main" val="1092044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8663"/>
            <a:ext cx="6396038" cy="3597275"/>
          </a:xfrm>
        </p:spPr>
      </p:sp>
      <p:sp>
        <p:nvSpPr>
          <p:cNvPr id="3" name="Notes Placeholder 2"/>
          <p:cNvSpPr>
            <a:spLocks noGrp="1"/>
          </p:cNvSpPr>
          <p:nvPr>
            <p:ph type="body" idx="1"/>
          </p:nvPr>
        </p:nvSpPr>
        <p:spPr/>
        <p:txBody>
          <a:bodyPr/>
          <a:lstStyle/>
          <a:p>
            <a:pPr>
              <a:lnSpc>
                <a:spcPct val="110000"/>
              </a:lnSpc>
            </a:pPr>
            <a:endParaRPr lang="en-GB" dirty="0"/>
          </a:p>
        </p:txBody>
      </p:sp>
      <p:sp>
        <p:nvSpPr>
          <p:cNvPr id="4" name="Footer Placeholder 3"/>
          <p:cNvSpPr>
            <a:spLocks noGrp="1"/>
          </p:cNvSpPr>
          <p:nvPr>
            <p:ph type="ftr" sz="quarter" idx="4"/>
          </p:nvPr>
        </p:nvSpPr>
        <p:spPr/>
        <p:txBody>
          <a:bodyPr lIns="96103" tIns="48052" rIns="96103" bIns="48052"/>
          <a:lstStyle/>
          <a:p>
            <a:pPr>
              <a:defRPr/>
            </a:pPr>
            <a:endParaRPr lang="en-US" dirty="0"/>
          </a:p>
        </p:txBody>
      </p:sp>
      <p:sp>
        <p:nvSpPr>
          <p:cNvPr id="5" name="Slide Number Placeholder 4"/>
          <p:cNvSpPr>
            <a:spLocks noGrp="1"/>
          </p:cNvSpPr>
          <p:nvPr>
            <p:ph type="sldNum" sz="quarter" idx="5"/>
          </p:nvPr>
        </p:nvSpPr>
        <p:spPr/>
        <p:txBody>
          <a:bodyPr/>
          <a:lstStyle/>
          <a:p>
            <a:fld id="{B18E33B3-019C-44A6-9016-07E12197EBA7}" type="slidenum">
              <a:rPr lang="en-US" altLang="en-US" smtClean="0"/>
              <a:pPr/>
              <a:t>22</a:t>
            </a:fld>
            <a:endParaRPr lang="en-US" altLang="en-US" dirty="0"/>
          </a:p>
        </p:txBody>
      </p:sp>
    </p:spTree>
    <p:extLst>
      <p:ext uri="{BB962C8B-B14F-4D97-AF65-F5344CB8AC3E}">
        <p14:creationId xmlns:p14="http://schemas.microsoft.com/office/powerpoint/2010/main" val="639835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fld id="{F5BA3F8B-26F5-4967-87D5-0E02B08E8569}" type="slidenum">
              <a:rPr lang="en-GB" smtClean="0"/>
              <a:pPr/>
              <a:t>23</a:t>
            </a:fld>
            <a:endParaRPr lang="en-GB" dirty="0"/>
          </a:p>
        </p:txBody>
      </p:sp>
    </p:spTree>
    <p:extLst>
      <p:ext uri="{BB962C8B-B14F-4D97-AF65-F5344CB8AC3E}">
        <p14:creationId xmlns:p14="http://schemas.microsoft.com/office/powerpoint/2010/main" val="2565015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459" y="1043540"/>
            <a:ext cx="11424867" cy="1620837"/>
          </a:xfrm>
        </p:spPr>
        <p:txBody>
          <a:bodyPr/>
          <a:lstStyle>
            <a:lvl1pPr>
              <a:defRPr b="1">
                <a:latin typeface="Corbel" panose="020B0503020204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2017024" y="2987750"/>
            <a:ext cx="9407843" cy="1931988"/>
          </a:xfrm>
        </p:spPr>
        <p:txBody>
          <a:bodyPr/>
          <a:lstStyle>
            <a:lvl1pPr marL="0" indent="0" algn="ctr">
              <a:buNone/>
              <a:defRPr>
                <a:latin typeface="Corbel" panose="020B0503020204020204" pitchFamily="34" charset="0"/>
              </a:defRPr>
            </a:lvl1pPr>
            <a:lvl2pPr marL="457230" indent="0" algn="ctr">
              <a:buNone/>
              <a:defRPr/>
            </a:lvl2pPr>
            <a:lvl3pPr marL="914460" indent="0" algn="ctr">
              <a:buNone/>
              <a:defRPr/>
            </a:lvl3pPr>
            <a:lvl4pPr marL="1371691" indent="0" algn="ctr">
              <a:buNone/>
              <a:defRPr/>
            </a:lvl4pPr>
            <a:lvl5pPr marL="1828922" indent="0" algn="ctr">
              <a:buNone/>
              <a:defRPr/>
            </a:lvl5pPr>
            <a:lvl6pPr marL="2286153" indent="0" algn="ctr">
              <a:buNone/>
              <a:defRPr/>
            </a:lvl6pPr>
            <a:lvl7pPr marL="2743383" indent="0" algn="ctr">
              <a:buNone/>
              <a:defRPr/>
            </a:lvl7pPr>
            <a:lvl8pPr marL="3200613" indent="0" algn="ctr">
              <a:buNone/>
              <a:defRPr/>
            </a:lvl8pPr>
            <a:lvl9pPr marL="3657844" indent="0" algn="ctr">
              <a:buNone/>
              <a:defRPr/>
            </a:lvl9pPr>
          </a:lstStyle>
          <a:p>
            <a:r>
              <a:rPr lang="en-US" dirty="0"/>
              <a:t>Click to edit Master subtitle style</a:t>
            </a:r>
            <a:endParaRPr lang="en-GB" dirty="0"/>
          </a:p>
        </p:txBody>
      </p:sp>
      <p:pic>
        <p:nvPicPr>
          <p:cNvPr id="5" name="Picture 4">
            <a:extLst>
              <a:ext uri="{FF2B5EF4-FFF2-40B4-BE49-F238E27FC236}">
                <a16:creationId xmlns:a16="http://schemas.microsoft.com/office/drawing/2014/main" id="{74E9F127-12D7-4862-8D75-7BA8B035406D}"/>
              </a:ext>
            </a:extLst>
          </p:cNvPr>
          <p:cNvPicPr>
            <a:picLocks noChangeAspect="1"/>
          </p:cNvPicPr>
          <p:nvPr userDrawn="1"/>
        </p:nvPicPr>
        <p:blipFill>
          <a:blip r:embed="rId2"/>
          <a:stretch>
            <a:fillRect/>
          </a:stretch>
        </p:blipFill>
        <p:spPr>
          <a:xfrm>
            <a:off x="3025581" y="5147989"/>
            <a:ext cx="7388612" cy="18161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08319" y="-36587"/>
            <a:ext cx="2831458" cy="2536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70931" y="971525"/>
            <a:ext cx="10657105" cy="933450"/>
          </a:xfrm>
          <a:solidFill>
            <a:schemeClr val="bg1">
              <a:alpha val="50000"/>
            </a:schemeClr>
          </a:solidFill>
          <a:effectLst>
            <a:softEdge rad="127000"/>
          </a:effectLst>
        </p:spPr>
        <p:txBody>
          <a:bodyPr/>
          <a:lstStyle>
            <a:lvl1pPr>
              <a:defRPr b="1">
                <a:latin typeface="Corbel" panose="020B0503020204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70931" y="2267676"/>
            <a:ext cx="11818536" cy="4680521"/>
          </a:xfrm>
        </p:spPr>
        <p:txBody>
          <a:bodyPr/>
          <a:lstStyle>
            <a:lvl1pPr>
              <a:defRPr>
                <a:latin typeface="Corbel" panose="020B0503020204020204" pitchFamily="34" charset="0"/>
                <a:ea typeface="Verdana" panose="020B0604030504040204" pitchFamily="34" charset="0"/>
                <a:cs typeface="Verdana" panose="020B0604030504040204" pitchFamily="34" charset="0"/>
              </a:defRPr>
            </a:lvl1pPr>
            <a:lvl2pPr>
              <a:defRPr>
                <a:latin typeface="Corbel" panose="020B0503020204020204" pitchFamily="34" charset="0"/>
              </a:defRPr>
            </a:lvl2pPr>
            <a:lvl3pPr>
              <a:defRPr>
                <a:latin typeface="Corbel" panose="020B0503020204020204" pitchFamily="34" charset="0"/>
              </a:defRPr>
            </a:lvl3pPr>
            <a:lvl4pPr>
              <a:defRPr>
                <a:latin typeface="Corbel" panose="020B0503020204020204" pitchFamily="34" charset="0"/>
              </a:defRPr>
            </a:lvl4pPr>
            <a:lvl5pPr>
              <a:defRPr sz="2000">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Box 5">
            <a:extLst>
              <a:ext uri="{FF2B5EF4-FFF2-40B4-BE49-F238E27FC236}">
                <a16:creationId xmlns:a16="http://schemas.microsoft.com/office/drawing/2014/main" id="{6B4A2A8D-DEA4-6551-A1A4-FF46198EB252}"/>
              </a:ext>
            </a:extLst>
          </p:cNvPr>
          <p:cNvSpPr txBox="1"/>
          <p:nvPr userDrawn="1"/>
        </p:nvSpPr>
        <p:spPr>
          <a:xfrm>
            <a:off x="527199" y="7135914"/>
            <a:ext cx="1368152" cy="349968"/>
          </a:xfrm>
          <a:prstGeom prst="rect">
            <a:avLst/>
          </a:prstGeom>
          <a:noFill/>
        </p:spPr>
        <p:txBody>
          <a:bodyPr wrap="square">
            <a:spAutoFit/>
          </a:bodyPr>
          <a:lstStyle/>
          <a:p>
            <a:r>
              <a:rPr lang="zh-CN" altLang="en-US" sz="1800" b="1" dirty="0">
                <a:solidFill>
                  <a:srgbClr val="47A5AE"/>
                </a:solidFill>
                <a:latin typeface="Corbel" panose="020B0503020204020204" pitchFamily="34" charset="0"/>
              </a:rPr>
              <a:t>国际铝协</a:t>
            </a:r>
            <a:endParaRPr lang="en-GB" b="1" dirty="0">
              <a:solidFill>
                <a:srgbClr val="47A5AE"/>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381" userDrawn="1">
          <p15:clr>
            <a:srgbClr val="FBAE40"/>
          </p15:clr>
        </p15:guide>
        <p15:guide id="2" pos="423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587"/>
            <a:ext cx="2615431" cy="2411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727725" y="1043533"/>
            <a:ext cx="10761742" cy="933450"/>
          </a:xfrm>
          <a:solidFill>
            <a:schemeClr val="bg1">
              <a:alpha val="50000"/>
            </a:schemeClr>
          </a:solidFill>
          <a:effectLst>
            <a:softEdge rad="127000"/>
          </a:effectLst>
        </p:spPr>
        <p:txBody>
          <a:bodyPr/>
          <a:lstStyle>
            <a:lvl1pPr>
              <a:defRPr b="1"/>
            </a:lvl1pPr>
          </a:lstStyle>
          <a:p>
            <a:r>
              <a:rPr lang="en-US" dirty="0"/>
              <a:t>Click to edit Master title style</a:t>
            </a:r>
            <a:endParaRPr lang="en-GB" dirty="0"/>
          </a:p>
        </p:txBody>
      </p:sp>
      <p:sp>
        <p:nvSpPr>
          <p:cNvPr id="3" name="Content Placeholder 2"/>
          <p:cNvSpPr>
            <a:spLocks noGrp="1"/>
          </p:cNvSpPr>
          <p:nvPr>
            <p:ph idx="1"/>
          </p:nvPr>
        </p:nvSpPr>
        <p:spPr>
          <a:xfrm>
            <a:off x="670931" y="2267676"/>
            <a:ext cx="11818536" cy="4680521"/>
          </a:xfrm>
        </p:spPr>
        <p:txBody>
          <a:bodyPr/>
          <a:lstStyle>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Box 4">
            <a:extLst>
              <a:ext uri="{FF2B5EF4-FFF2-40B4-BE49-F238E27FC236}">
                <a16:creationId xmlns:a16="http://schemas.microsoft.com/office/drawing/2014/main" id="{C532EBAC-3208-408E-FEE1-9DA884CE3255}"/>
              </a:ext>
            </a:extLst>
          </p:cNvPr>
          <p:cNvSpPr txBox="1"/>
          <p:nvPr userDrawn="1"/>
        </p:nvSpPr>
        <p:spPr>
          <a:xfrm>
            <a:off x="11678371" y="7198585"/>
            <a:ext cx="1666252" cy="349968"/>
          </a:xfrm>
          <a:prstGeom prst="rect">
            <a:avLst/>
          </a:prstGeom>
          <a:noFill/>
        </p:spPr>
        <p:txBody>
          <a:bodyPr wrap="square">
            <a:spAutoFit/>
          </a:bodyPr>
          <a:lstStyle/>
          <a:p>
            <a:r>
              <a:rPr lang="zh-CN" altLang="en-US" sz="1800" b="1" dirty="0">
                <a:solidFill>
                  <a:srgbClr val="47A5AE"/>
                </a:solidFill>
                <a:latin typeface="Corbel" panose="020B0503020204020204" pitchFamily="34" charset="0"/>
              </a:rPr>
              <a:t>国际铝协</a:t>
            </a:r>
            <a:endParaRPr lang="en-GB" b="1" dirty="0">
              <a:solidFill>
                <a:srgbClr val="47A5AE"/>
              </a:solidFill>
            </a:endParaRPr>
          </a:p>
        </p:txBody>
      </p:sp>
    </p:spTree>
    <p:extLst>
      <p:ext uri="{BB962C8B-B14F-4D97-AF65-F5344CB8AC3E}">
        <p14:creationId xmlns:p14="http://schemas.microsoft.com/office/powerpoint/2010/main" val="268347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381" userDrawn="1">
          <p15:clr>
            <a:srgbClr val="FBAE40"/>
          </p15:clr>
        </p15:guide>
        <p15:guide id="2" pos="423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587"/>
            <a:ext cx="2615431" cy="2411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130C37AF-2B9D-ED3B-B9F4-BA6E0E91AB0F}"/>
              </a:ext>
            </a:extLst>
          </p:cNvPr>
          <p:cNvSpPr txBox="1"/>
          <p:nvPr userDrawn="1"/>
        </p:nvSpPr>
        <p:spPr>
          <a:xfrm>
            <a:off x="11040367" y="7198585"/>
            <a:ext cx="1862140" cy="361090"/>
          </a:xfrm>
          <a:prstGeom prst="rect">
            <a:avLst/>
          </a:prstGeom>
          <a:noFill/>
        </p:spPr>
        <p:txBody>
          <a:bodyPr wrap="square">
            <a:spAutoFit/>
          </a:bodyPr>
          <a:lstStyle/>
          <a:p>
            <a:pPr algn="r"/>
            <a:r>
              <a:rPr lang="zh-CN" altLang="en-US" sz="1800" b="1" dirty="0">
                <a:solidFill>
                  <a:srgbClr val="47A5AE"/>
                </a:solidFill>
                <a:latin typeface="Corbel" panose="020B0503020204020204" pitchFamily="34" charset="0"/>
              </a:rPr>
              <a:t>国际铝协 </a:t>
            </a:r>
            <a:endParaRPr lang="en-GB" b="1" dirty="0">
              <a:solidFill>
                <a:srgbClr val="47A5AE"/>
              </a:solidFill>
            </a:endParaRPr>
          </a:p>
        </p:txBody>
      </p:sp>
    </p:spTree>
    <p:extLst>
      <p:ext uri="{BB962C8B-B14F-4D97-AF65-F5344CB8AC3E}">
        <p14:creationId xmlns:p14="http://schemas.microsoft.com/office/powerpoint/2010/main" val="142106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824342" y="5147989"/>
            <a:ext cx="2615433"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670931" y="2267676"/>
            <a:ext cx="11818536" cy="4680521"/>
          </a:xfrm>
        </p:spPr>
        <p:txBody>
          <a:bodyPr/>
          <a:lstStyle>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a:xfrm>
            <a:off x="670931" y="1043533"/>
            <a:ext cx="11818536" cy="933450"/>
          </a:xfrm>
        </p:spPr>
        <p:txBody>
          <a:bodyPr/>
          <a:lstStyle>
            <a:lvl1pPr>
              <a:defRPr lang="en-GB" sz="4400" b="1" dirty="0">
                <a:solidFill>
                  <a:srgbClr val="33A3A3"/>
                </a:solidFill>
                <a:latin typeface="Corbel" panose="020B0503020204020204" pitchFamily="34" charset="0"/>
                <a:ea typeface="+mj-ea"/>
                <a:cs typeface="+mj-cs"/>
              </a:defRPr>
            </a:lvl1pPr>
          </a:lstStyle>
          <a:p>
            <a:r>
              <a:rPr lang="en-US" dirty="0"/>
              <a:t>Click to edit Master title style</a:t>
            </a:r>
            <a:endParaRPr lang="en-GB" dirty="0"/>
          </a:p>
        </p:txBody>
      </p:sp>
      <p:sp>
        <p:nvSpPr>
          <p:cNvPr id="5" name="TextBox 4">
            <a:extLst>
              <a:ext uri="{FF2B5EF4-FFF2-40B4-BE49-F238E27FC236}">
                <a16:creationId xmlns:a16="http://schemas.microsoft.com/office/drawing/2014/main" id="{894ED2A6-635C-19DD-7A35-767101114FB2}"/>
              </a:ext>
            </a:extLst>
          </p:cNvPr>
          <p:cNvSpPr txBox="1"/>
          <p:nvPr userDrawn="1"/>
        </p:nvSpPr>
        <p:spPr>
          <a:xfrm>
            <a:off x="383183" y="7135914"/>
            <a:ext cx="3384376" cy="349968"/>
          </a:xfrm>
          <a:prstGeom prst="rect">
            <a:avLst/>
          </a:prstGeom>
          <a:noFill/>
        </p:spPr>
        <p:txBody>
          <a:bodyPr wrap="square">
            <a:spAutoFit/>
          </a:bodyPr>
          <a:lstStyle/>
          <a:p>
            <a:r>
              <a:rPr lang="zh-CN" altLang="en-US" sz="1800" b="1" dirty="0">
                <a:solidFill>
                  <a:srgbClr val="47A5AE"/>
                </a:solidFill>
                <a:latin typeface="Corbel" panose="020B0503020204020204" pitchFamily="34" charset="0"/>
              </a:rPr>
              <a:t>国际铝协</a:t>
            </a:r>
            <a:endParaRPr lang="en-GB" b="1" dirty="0">
              <a:solidFill>
                <a:srgbClr val="47A5AE"/>
              </a:solidFill>
            </a:endParaRPr>
          </a:p>
        </p:txBody>
      </p:sp>
    </p:spTree>
    <p:extLst>
      <p:ext uri="{BB962C8B-B14F-4D97-AF65-F5344CB8AC3E}">
        <p14:creationId xmlns:p14="http://schemas.microsoft.com/office/powerpoint/2010/main" val="268347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 y="5230003"/>
            <a:ext cx="2471412" cy="2366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70931" y="882869"/>
            <a:ext cx="11818536" cy="933450"/>
          </a:xfrm>
        </p:spPr>
        <p:txBody>
          <a:bodyPr/>
          <a:lstStyle>
            <a:lvl1pPr>
              <a:defRPr lang="en-GB" sz="4400" b="1" dirty="0">
                <a:solidFill>
                  <a:srgbClr val="33A3A3"/>
                </a:solidFill>
                <a:latin typeface="Corbel" panose="020B0503020204020204" pitchFamily="34" charset="0"/>
                <a:ea typeface="+mj-ea"/>
                <a:cs typeface="+mj-cs"/>
              </a:defRPr>
            </a:lvl1pPr>
          </a:lstStyle>
          <a:p>
            <a:r>
              <a:rPr lang="en-US" dirty="0"/>
              <a:t>Click to edit Master title style</a:t>
            </a:r>
            <a:endParaRPr lang="en-GB" dirty="0"/>
          </a:p>
        </p:txBody>
      </p:sp>
      <p:sp>
        <p:nvSpPr>
          <p:cNvPr id="3" name="Content Placeholder 2"/>
          <p:cNvSpPr>
            <a:spLocks noGrp="1"/>
          </p:cNvSpPr>
          <p:nvPr>
            <p:ph idx="1"/>
          </p:nvPr>
        </p:nvSpPr>
        <p:spPr>
          <a:xfrm>
            <a:off x="670931" y="2195668"/>
            <a:ext cx="11818536" cy="4752529"/>
          </a:xfrm>
        </p:spPr>
        <p:txBody>
          <a:bodyPr/>
          <a:lstStyle>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Box 4">
            <a:extLst>
              <a:ext uri="{FF2B5EF4-FFF2-40B4-BE49-F238E27FC236}">
                <a16:creationId xmlns:a16="http://schemas.microsoft.com/office/drawing/2014/main" id="{0DFB4730-CE5C-513F-3B4F-8A05224E182F}"/>
              </a:ext>
            </a:extLst>
          </p:cNvPr>
          <p:cNvSpPr txBox="1"/>
          <p:nvPr userDrawn="1"/>
        </p:nvSpPr>
        <p:spPr>
          <a:xfrm>
            <a:off x="10022187" y="7198585"/>
            <a:ext cx="3384376" cy="349968"/>
          </a:xfrm>
          <a:prstGeom prst="rect">
            <a:avLst/>
          </a:prstGeom>
          <a:noFill/>
        </p:spPr>
        <p:txBody>
          <a:bodyPr wrap="square">
            <a:spAutoFit/>
          </a:bodyPr>
          <a:lstStyle/>
          <a:p>
            <a:r>
              <a:rPr lang="en-US" sz="1800" b="0" dirty="0">
                <a:solidFill>
                  <a:srgbClr val="47A5AE"/>
                </a:solidFill>
                <a:latin typeface="Corbel" panose="020B0503020204020204" pitchFamily="34" charset="0"/>
              </a:rPr>
              <a:t>International Aluminium Institute</a:t>
            </a:r>
            <a:endParaRPr lang="en-GB" dirty="0">
              <a:solidFill>
                <a:srgbClr val="47A5AE"/>
              </a:solidFill>
            </a:endParaRPr>
          </a:p>
        </p:txBody>
      </p:sp>
    </p:spTree>
    <p:extLst>
      <p:ext uri="{BB962C8B-B14F-4D97-AF65-F5344CB8AC3E}">
        <p14:creationId xmlns:p14="http://schemas.microsoft.com/office/powerpoint/2010/main" val="268347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931" y="971525"/>
            <a:ext cx="10657105" cy="933450"/>
          </a:xfrm>
          <a:solidFill>
            <a:schemeClr val="bg1">
              <a:alpha val="50000"/>
            </a:schemeClr>
          </a:solidFill>
          <a:effectLst>
            <a:softEdge rad="127000"/>
          </a:effectLst>
        </p:spPr>
        <p:txBody>
          <a:bodyPr/>
          <a:lstStyle>
            <a:lvl1pPr>
              <a:defRPr b="1">
                <a:latin typeface="Corbel" panose="020B0503020204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70931" y="2267676"/>
            <a:ext cx="11818536" cy="4680521"/>
          </a:xfrm>
        </p:spPr>
        <p:txBody>
          <a:bodyPr/>
          <a:lstStyle>
            <a:lvl1pPr>
              <a:defRPr>
                <a:latin typeface="Corbel" panose="020B0503020204020204" pitchFamily="34" charset="0"/>
                <a:ea typeface="Verdana" panose="020B0604030504040204" pitchFamily="34" charset="0"/>
                <a:cs typeface="Verdana" panose="020B0604030504040204" pitchFamily="34" charset="0"/>
              </a:defRPr>
            </a:lvl1pPr>
            <a:lvl2pPr>
              <a:defRPr>
                <a:latin typeface="Corbel" panose="020B0503020204020204" pitchFamily="34" charset="0"/>
              </a:defRPr>
            </a:lvl2pPr>
            <a:lvl3pPr>
              <a:defRPr>
                <a:latin typeface="Corbel" panose="020B0503020204020204" pitchFamily="34" charset="0"/>
              </a:defRPr>
            </a:lvl3pPr>
            <a:lvl4pPr>
              <a:defRPr>
                <a:latin typeface="Corbel" panose="020B0503020204020204" pitchFamily="34" charset="0"/>
              </a:defRPr>
            </a:lvl4pPr>
            <a:lvl5pPr>
              <a:defRPr sz="2000">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descr="A picture containing drawing&#10;&#10;Description automatically generated">
            <a:extLst>
              <a:ext uri="{FF2B5EF4-FFF2-40B4-BE49-F238E27FC236}">
                <a16:creationId xmlns:a16="http://schemas.microsoft.com/office/drawing/2014/main" id="{5793BBAF-6FF7-4352-8791-8C23DD6607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39949" y="349452"/>
            <a:ext cx="1536050" cy="440724"/>
          </a:xfrm>
          <a:prstGeom prst="rect">
            <a:avLst/>
          </a:prstGeom>
        </p:spPr>
      </p:pic>
    </p:spTree>
    <p:extLst>
      <p:ext uri="{BB962C8B-B14F-4D97-AF65-F5344CB8AC3E}">
        <p14:creationId xmlns:p14="http://schemas.microsoft.com/office/powerpoint/2010/main" val="166001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483" y="4857758"/>
            <a:ext cx="11422751" cy="1501775"/>
          </a:xfr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1062483" y="3203577"/>
            <a:ext cx="11422751" cy="1654175"/>
          </a:xfrm>
        </p:spPr>
        <p:txBody>
          <a:bodyPr anchor="b"/>
          <a:lstStyle>
            <a:lvl1pPr marL="0" indent="0">
              <a:buNone/>
              <a:defRPr sz="2000"/>
            </a:lvl1pPr>
            <a:lvl2pPr marL="457230" indent="0">
              <a:buNone/>
              <a:defRPr sz="1800"/>
            </a:lvl2pPr>
            <a:lvl3pPr marL="914460" indent="0">
              <a:buNone/>
              <a:defRPr sz="1600"/>
            </a:lvl3pPr>
            <a:lvl4pPr marL="1371691" indent="0">
              <a:buNone/>
              <a:defRPr sz="1400"/>
            </a:lvl4pPr>
            <a:lvl5pPr marL="1828922" indent="0">
              <a:buNone/>
              <a:defRPr sz="1400"/>
            </a:lvl5pPr>
            <a:lvl6pPr marL="2286153" indent="0">
              <a:buNone/>
              <a:defRPr sz="1400"/>
            </a:lvl6pPr>
            <a:lvl7pPr marL="2743383" indent="0">
              <a:buNone/>
              <a:defRPr sz="1400"/>
            </a:lvl7pPr>
            <a:lvl8pPr marL="3200613" indent="0">
              <a:buNone/>
              <a:defRPr sz="1400"/>
            </a:lvl8pPr>
            <a:lvl9pPr marL="3657844" indent="0">
              <a:buNone/>
              <a:defRPr sz="1400"/>
            </a:lvl9pPr>
          </a:lstStyle>
          <a:p>
            <a:pPr lvl="0"/>
            <a:r>
              <a:rPr lang="en-US" dirty="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0931" y="1619597"/>
            <a:ext cx="11818536" cy="93345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70931" y="2699718"/>
            <a:ext cx="5807676" cy="4248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681790" y="2699718"/>
            <a:ext cx="5807676" cy="4248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049" y="1619598"/>
            <a:ext cx="12095798" cy="936278"/>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73047" y="2699717"/>
            <a:ext cx="5936783" cy="416818"/>
          </a:xfrm>
        </p:spPr>
        <p:txBody>
          <a:bodyPr anchor="b"/>
          <a:lstStyle>
            <a:lvl1pPr marL="0" indent="0">
              <a:buNone/>
              <a:defRPr sz="2400" b="1"/>
            </a:lvl1pPr>
            <a:lvl2pPr marL="457230" indent="0">
              <a:buNone/>
              <a:defRPr sz="2000" b="1"/>
            </a:lvl2pPr>
            <a:lvl3pPr marL="914460" indent="0">
              <a:buNone/>
              <a:defRPr sz="1800" b="1"/>
            </a:lvl3pPr>
            <a:lvl4pPr marL="1371691" indent="0">
              <a:buNone/>
              <a:defRPr sz="1600" b="1"/>
            </a:lvl4pPr>
            <a:lvl5pPr marL="1828922" indent="0">
              <a:buNone/>
              <a:defRPr sz="1600" b="1"/>
            </a:lvl5pPr>
            <a:lvl6pPr marL="2286153" indent="0">
              <a:buNone/>
              <a:defRPr sz="1600" b="1"/>
            </a:lvl6pPr>
            <a:lvl7pPr marL="2743383" indent="0">
              <a:buNone/>
              <a:defRPr sz="1600" b="1"/>
            </a:lvl7pPr>
            <a:lvl8pPr marL="3200613" indent="0">
              <a:buNone/>
              <a:defRPr sz="1600" b="1"/>
            </a:lvl8pPr>
            <a:lvl9pPr marL="3657844" indent="0">
              <a:buNone/>
              <a:defRPr sz="1600" b="1"/>
            </a:lvl9pPr>
          </a:lstStyle>
          <a:p>
            <a:pPr lvl="0"/>
            <a:r>
              <a:rPr lang="en-US"/>
              <a:t>Click to edit Master text styles</a:t>
            </a:r>
          </a:p>
        </p:txBody>
      </p:sp>
      <p:sp>
        <p:nvSpPr>
          <p:cNvPr id="4" name="Content Placeholder 3"/>
          <p:cNvSpPr>
            <a:spLocks noGrp="1"/>
          </p:cNvSpPr>
          <p:nvPr>
            <p:ph sz="half" idx="2"/>
          </p:nvPr>
        </p:nvSpPr>
        <p:spPr>
          <a:xfrm>
            <a:off x="673047" y="3131766"/>
            <a:ext cx="5936783" cy="38164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827831" y="2700345"/>
            <a:ext cx="5941016" cy="431427"/>
          </a:xfrm>
        </p:spPr>
        <p:txBody>
          <a:bodyPr anchor="b"/>
          <a:lstStyle>
            <a:lvl1pPr marL="0" indent="0">
              <a:buNone/>
              <a:defRPr sz="2400" b="1"/>
            </a:lvl1pPr>
            <a:lvl2pPr marL="457230" indent="0">
              <a:buNone/>
              <a:defRPr sz="2000" b="1"/>
            </a:lvl2pPr>
            <a:lvl3pPr marL="914460" indent="0">
              <a:buNone/>
              <a:defRPr sz="1800" b="1"/>
            </a:lvl3pPr>
            <a:lvl4pPr marL="1371691" indent="0">
              <a:buNone/>
              <a:defRPr sz="1600" b="1"/>
            </a:lvl4pPr>
            <a:lvl5pPr marL="1828922" indent="0">
              <a:buNone/>
              <a:defRPr sz="1600" b="1"/>
            </a:lvl5pPr>
            <a:lvl6pPr marL="2286153" indent="0">
              <a:buNone/>
              <a:defRPr sz="1600" b="1"/>
            </a:lvl6pPr>
            <a:lvl7pPr marL="2743383" indent="0">
              <a:buNone/>
              <a:defRPr sz="1600" b="1"/>
            </a:lvl7pPr>
            <a:lvl8pPr marL="3200613" indent="0">
              <a:buNone/>
              <a:defRPr sz="1600" b="1"/>
            </a:lvl8pPr>
            <a:lvl9pPr marL="365784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827831" y="3131766"/>
            <a:ext cx="5941016" cy="38164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0931" y="1622251"/>
            <a:ext cx="11818536" cy="933450"/>
          </a:xfrm>
        </p:spPr>
        <p:txBody>
          <a:bodyPr/>
          <a:lstStyle/>
          <a:p>
            <a:r>
              <a:rPr lang="en-US"/>
              <a:t>Click to edit Master title style</a:t>
            </a: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06FE54-1644-486E-8E52-E807437A22E8}"/>
              </a:ext>
            </a:extLst>
          </p:cNvPr>
          <p:cNvSpPr>
            <a:spLocks noGrp="1"/>
          </p:cNvSpPr>
          <p:nvPr>
            <p:ph sz="quarter" idx="10"/>
          </p:nvPr>
        </p:nvSpPr>
        <p:spPr>
          <a:xfrm>
            <a:off x="1439220" y="611188"/>
            <a:ext cx="1219104"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047" y="1619257"/>
            <a:ext cx="4421369" cy="1008459"/>
          </a:xfrm>
        </p:spPr>
        <p:txBody>
          <a:bodyPr anchor="b"/>
          <a:lstStyle>
            <a:lvl1pPr algn="l">
              <a:defRPr sz="2000" b="0"/>
            </a:lvl1pPr>
          </a:lstStyle>
          <a:p>
            <a:r>
              <a:rPr lang="en-US"/>
              <a:t>Click to edit Master title style</a:t>
            </a:r>
            <a:endParaRPr lang="en-GB" dirty="0"/>
          </a:p>
        </p:txBody>
      </p:sp>
      <p:sp>
        <p:nvSpPr>
          <p:cNvPr id="3" name="Content Placeholder 2"/>
          <p:cNvSpPr>
            <a:spLocks noGrp="1"/>
          </p:cNvSpPr>
          <p:nvPr>
            <p:ph idx="1"/>
          </p:nvPr>
        </p:nvSpPr>
        <p:spPr>
          <a:xfrm>
            <a:off x="5255275" y="611486"/>
            <a:ext cx="7513575" cy="6336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73047" y="2627709"/>
            <a:ext cx="4421369" cy="4320480"/>
          </a:xfrm>
        </p:spPr>
        <p:txBody>
          <a:bodyPr/>
          <a:lstStyle>
            <a:lvl1pPr marL="0" indent="0">
              <a:buNone/>
              <a:defRPr sz="2800"/>
            </a:lvl1pPr>
            <a:lvl2pPr marL="457230" indent="0">
              <a:buNone/>
              <a:defRPr sz="1200"/>
            </a:lvl2pPr>
            <a:lvl3pPr marL="914460" indent="0">
              <a:buNone/>
              <a:defRPr sz="1000"/>
            </a:lvl3pPr>
            <a:lvl4pPr marL="1371691" indent="0">
              <a:buNone/>
              <a:defRPr sz="900"/>
            </a:lvl4pPr>
            <a:lvl5pPr marL="1828922" indent="0">
              <a:buNone/>
              <a:defRPr sz="900"/>
            </a:lvl5pPr>
            <a:lvl6pPr marL="2286153" indent="0">
              <a:buNone/>
              <a:defRPr sz="900"/>
            </a:lvl6pPr>
            <a:lvl7pPr marL="2743383" indent="0">
              <a:buNone/>
              <a:defRPr sz="900"/>
            </a:lvl7pPr>
            <a:lvl8pPr marL="3200613" indent="0">
              <a:buNone/>
              <a:defRPr sz="900"/>
            </a:lvl8pPr>
            <a:lvl9pPr marL="3657844" indent="0">
              <a:buNone/>
              <a:defRPr sz="900"/>
            </a:lvl9pPr>
          </a:lstStyle>
          <a:p>
            <a:pPr lvl="0"/>
            <a:r>
              <a:rPr lang="en-US"/>
              <a:t>Click to edit Master text styles</a:t>
            </a:r>
          </a:p>
        </p:txBody>
      </p:sp>
      <p:pic>
        <p:nvPicPr>
          <p:cNvPr id="6" name="Picture 1"/>
          <p:cNvPicPr>
            <a:picLocks noChangeAspect="1" noChangeArrowheads="1"/>
          </p:cNvPicPr>
          <p:nvPr userDrawn="1"/>
        </p:nvPicPr>
        <p:blipFill>
          <a:blip r:embed="rId2" cstate="print"/>
          <a:srcRect/>
          <a:stretch>
            <a:fillRect/>
          </a:stretch>
        </p:blipFill>
        <p:spPr bwMode="auto">
          <a:xfrm>
            <a:off x="670934" y="720725"/>
            <a:ext cx="3263643" cy="793750"/>
          </a:xfrm>
          <a:prstGeom prst="rect">
            <a:avLst/>
          </a:prstGeom>
          <a:noFill/>
          <a:ln w="9525">
            <a:noFill/>
            <a:round/>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03824" y="5291145"/>
            <a:ext cx="8063865" cy="625475"/>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4703824" y="674696"/>
            <a:ext cx="8063865" cy="4537075"/>
          </a:xfrm>
        </p:spPr>
        <p:txBody>
          <a:bodyPr/>
          <a:lstStyle>
            <a:lvl1pPr marL="0" indent="0">
              <a:buNone/>
              <a:defRPr sz="3200"/>
            </a:lvl1pPr>
            <a:lvl2pPr marL="457230" indent="0">
              <a:buNone/>
              <a:defRPr sz="2800"/>
            </a:lvl2pPr>
            <a:lvl3pPr marL="914460" indent="0">
              <a:buNone/>
              <a:defRPr sz="2400"/>
            </a:lvl3pPr>
            <a:lvl4pPr marL="1371691" indent="0">
              <a:buNone/>
              <a:defRPr sz="2000"/>
            </a:lvl4pPr>
            <a:lvl5pPr marL="1828922" indent="0">
              <a:buNone/>
              <a:defRPr sz="2000"/>
            </a:lvl5pPr>
            <a:lvl6pPr marL="2286153" indent="0">
              <a:buNone/>
              <a:defRPr sz="2000"/>
            </a:lvl6pPr>
            <a:lvl7pPr marL="2743383" indent="0">
              <a:buNone/>
              <a:defRPr sz="2000"/>
            </a:lvl7pPr>
            <a:lvl8pPr marL="3200613" indent="0">
              <a:buNone/>
              <a:defRPr sz="2000"/>
            </a:lvl8pPr>
            <a:lvl9pPr marL="3657844"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4703824" y="5916613"/>
            <a:ext cx="8063865" cy="887412"/>
          </a:xfrm>
        </p:spPr>
        <p:txBody>
          <a:bodyPr/>
          <a:lstStyle>
            <a:lvl1pPr marL="0" indent="0">
              <a:buNone/>
              <a:defRPr sz="1400"/>
            </a:lvl1pPr>
            <a:lvl2pPr marL="457230" indent="0">
              <a:buNone/>
              <a:defRPr sz="1200"/>
            </a:lvl2pPr>
            <a:lvl3pPr marL="914460" indent="0">
              <a:buNone/>
              <a:defRPr sz="1000"/>
            </a:lvl3pPr>
            <a:lvl4pPr marL="1371691" indent="0">
              <a:buNone/>
              <a:defRPr sz="900"/>
            </a:lvl4pPr>
            <a:lvl5pPr marL="1828922" indent="0">
              <a:buNone/>
              <a:defRPr sz="900"/>
            </a:lvl5pPr>
            <a:lvl6pPr marL="2286153" indent="0">
              <a:buNone/>
              <a:defRPr sz="900"/>
            </a:lvl6pPr>
            <a:lvl7pPr marL="2743383" indent="0">
              <a:buNone/>
              <a:defRPr sz="900"/>
            </a:lvl7pPr>
            <a:lvl8pPr marL="3200613" indent="0">
              <a:buNone/>
              <a:defRPr sz="900"/>
            </a:lvl8pPr>
            <a:lvl9pPr marL="3657844" indent="0">
              <a:buNone/>
              <a:defRPr sz="900"/>
            </a:lvl9pPr>
          </a:lstStyle>
          <a:p>
            <a:pPr lvl="0"/>
            <a:r>
              <a:rPr lang="en-US"/>
              <a:t>Click to edit Master text styles</a:t>
            </a:r>
          </a:p>
        </p:txBody>
      </p:sp>
      <p:pic>
        <p:nvPicPr>
          <p:cNvPr id="6" name="Picture 1"/>
          <p:cNvPicPr>
            <a:picLocks noChangeAspect="1" noChangeArrowheads="1"/>
          </p:cNvPicPr>
          <p:nvPr userDrawn="1"/>
        </p:nvPicPr>
        <p:blipFill>
          <a:blip r:embed="rId2" cstate="print"/>
          <a:srcRect/>
          <a:stretch>
            <a:fillRect/>
          </a:stretch>
        </p:blipFill>
        <p:spPr bwMode="auto">
          <a:xfrm>
            <a:off x="670934" y="720725"/>
            <a:ext cx="3263643" cy="793750"/>
          </a:xfrm>
          <a:prstGeom prst="rect">
            <a:avLst/>
          </a:prstGeom>
          <a:noFill/>
          <a:ln w="9525">
            <a:noFill/>
            <a:round/>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0931" y="1619597"/>
            <a:ext cx="11818536" cy="933450"/>
          </a:xfr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70931" y="2699718"/>
            <a:ext cx="11818536" cy="424847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1"/>
          <p:cNvPicPr>
            <a:picLocks noChangeAspect="1" noChangeArrowheads="1"/>
          </p:cNvPicPr>
          <p:nvPr userDrawn="1"/>
        </p:nvPicPr>
        <p:blipFill>
          <a:blip r:embed="rId2" cstate="print"/>
          <a:srcRect/>
          <a:stretch>
            <a:fillRect/>
          </a:stretch>
        </p:blipFill>
        <p:spPr bwMode="auto">
          <a:xfrm>
            <a:off x="670934" y="720725"/>
            <a:ext cx="3263643" cy="793750"/>
          </a:xfrm>
          <a:prstGeom prst="rect">
            <a:avLst/>
          </a:prstGeom>
          <a:noFill/>
          <a:ln w="9525">
            <a:noFill/>
            <a:round/>
            <a:headEnd/>
            <a:tailEnd/>
          </a:ln>
          <a:effectLst/>
        </p:spPr>
      </p:pic>
      <p:sp>
        <p:nvSpPr>
          <p:cNvPr id="6" name="Slide Number Placeholder 6"/>
          <p:cNvSpPr txBox="1">
            <a:spLocks noChangeArrowheads="1"/>
          </p:cNvSpPr>
          <p:nvPr userDrawn="1"/>
        </p:nvSpPr>
        <p:spPr bwMode="auto">
          <a:xfrm>
            <a:off x="479685" y="7092950"/>
            <a:ext cx="3123954" cy="35560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defPPr>
              <a:defRPr lang="en-GB"/>
            </a:defPPr>
            <a:lvl1pPr marL="0" marR="0" indent="0" algn="r" defTabSz="449263" rtl="0" eaLnBrk="1" fontAlgn="base" latinLnBrk="0" hangingPunct="0">
              <a:lnSpc>
                <a:spcPct val="93000"/>
              </a:lnSpc>
              <a:spcBef>
                <a:spcPct val="0"/>
              </a:spcBef>
              <a:spcAft>
                <a:spcPct val="0"/>
              </a:spcAft>
              <a:buClrTx/>
              <a:buSzPct val="45000"/>
              <a:buFontTx/>
              <a:buNone/>
              <a:tabLst>
                <a:tab pos="723900" algn="l"/>
                <a:tab pos="1447800" algn="l"/>
                <a:tab pos="2171700" algn="l"/>
              </a:tabLst>
              <a:defRPr sz="1800" kern="1200">
                <a:solidFill>
                  <a:schemeClr val="tx1"/>
                </a:solidFill>
                <a:latin typeface="Helvetica" pitchFamily="34" charset="0"/>
                <a:ea typeface="宋体" charset="-122"/>
                <a:cs typeface="Arial Unicode MS" charset="0"/>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l">
              <a:defRPr/>
            </a:pPr>
            <a:r>
              <a:rPr lang="en-GB" sz="1800" dirty="0"/>
              <a:t>Miles Prosser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34833" y="1763715"/>
            <a:ext cx="2954634" cy="5184476"/>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70931" y="1763715"/>
            <a:ext cx="8660718" cy="5184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5" name="Picture 1"/>
          <p:cNvPicPr>
            <a:picLocks noChangeAspect="1" noChangeArrowheads="1"/>
          </p:cNvPicPr>
          <p:nvPr userDrawn="1"/>
        </p:nvPicPr>
        <p:blipFill>
          <a:blip r:embed="rId2" cstate="print"/>
          <a:srcRect/>
          <a:stretch>
            <a:fillRect/>
          </a:stretch>
        </p:blipFill>
        <p:spPr bwMode="auto">
          <a:xfrm>
            <a:off x="670934" y="720725"/>
            <a:ext cx="3263643" cy="793750"/>
          </a:xfrm>
          <a:prstGeom prst="rect">
            <a:avLst/>
          </a:prstGeom>
          <a:noFill/>
          <a:ln w="9525">
            <a:noFill/>
            <a:round/>
            <a:headEnd/>
            <a:tailEnd/>
          </a:ln>
          <a:effectLst/>
        </p:spPr>
      </p:pic>
      <p:sp>
        <p:nvSpPr>
          <p:cNvPr id="6" name="Slide Number Placeholder 6"/>
          <p:cNvSpPr txBox="1">
            <a:spLocks noChangeArrowheads="1"/>
          </p:cNvSpPr>
          <p:nvPr userDrawn="1"/>
        </p:nvSpPr>
        <p:spPr bwMode="auto">
          <a:xfrm>
            <a:off x="479685" y="7092950"/>
            <a:ext cx="3123954" cy="35560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defPPr>
              <a:defRPr lang="en-GB"/>
            </a:defPPr>
            <a:lvl1pPr marL="0" marR="0" indent="0" algn="r" defTabSz="449263" rtl="0" eaLnBrk="1" fontAlgn="base" latinLnBrk="0" hangingPunct="0">
              <a:lnSpc>
                <a:spcPct val="93000"/>
              </a:lnSpc>
              <a:spcBef>
                <a:spcPct val="0"/>
              </a:spcBef>
              <a:spcAft>
                <a:spcPct val="0"/>
              </a:spcAft>
              <a:buClrTx/>
              <a:buSzPct val="45000"/>
              <a:buFontTx/>
              <a:buNone/>
              <a:tabLst>
                <a:tab pos="723900" algn="l"/>
                <a:tab pos="1447800" algn="l"/>
                <a:tab pos="2171700" algn="l"/>
              </a:tabLst>
              <a:defRPr sz="1800" kern="1200">
                <a:solidFill>
                  <a:schemeClr val="tx1"/>
                </a:solidFill>
                <a:latin typeface="Helvetica" pitchFamily="34" charset="0"/>
                <a:ea typeface="宋体" charset="-122"/>
                <a:cs typeface="Arial Unicode MS" charset="0"/>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l">
              <a:defRPr/>
            </a:pPr>
            <a:r>
              <a:rPr lang="en-GB" sz="1800" dirty="0"/>
              <a:t>Miles Prosser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Rectangle 2"/>
          <p:cNvSpPr>
            <a:spLocks noChangeArrowheads="1"/>
          </p:cNvSpPr>
          <p:nvPr/>
        </p:nvSpPr>
        <p:spPr bwMode="auto">
          <a:xfrm>
            <a:off x="1455976" y="108502"/>
            <a:ext cx="11871801" cy="815465"/>
          </a:xfrm>
          <a:prstGeom prst="rect">
            <a:avLst/>
          </a:prstGeom>
          <a:solidFill>
            <a:schemeClr val="bg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9661" tIns="49833" rIns="99661" bIns="49833"/>
          <a:lstStyle>
            <a:lvl1pPr eaLnBrk="0" hangingPunct="0">
              <a:defRPr sz="4000" b="1">
                <a:solidFill>
                  <a:schemeClr val="tx2"/>
                </a:solidFill>
                <a:latin typeface="Times New Roman" pitchFamily="18" charset="0"/>
              </a:defRPr>
            </a:lvl1pPr>
            <a:lvl2pPr marL="742950" indent="-285750" eaLnBrk="0" hangingPunct="0">
              <a:defRPr sz="4000" b="1">
                <a:solidFill>
                  <a:schemeClr val="tx2"/>
                </a:solidFill>
                <a:latin typeface="Times New Roman" pitchFamily="18" charset="0"/>
              </a:defRPr>
            </a:lvl2pPr>
            <a:lvl3pPr marL="1143000" indent="-228600" eaLnBrk="0" hangingPunct="0">
              <a:defRPr sz="4000" b="1">
                <a:solidFill>
                  <a:schemeClr val="tx2"/>
                </a:solidFill>
                <a:latin typeface="Times New Roman" pitchFamily="18" charset="0"/>
              </a:defRPr>
            </a:lvl3pPr>
            <a:lvl4pPr marL="1600200" indent="-228600" eaLnBrk="0" hangingPunct="0">
              <a:defRPr sz="4000" b="1">
                <a:solidFill>
                  <a:schemeClr val="tx2"/>
                </a:solidFill>
                <a:latin typeface="Times New Roman" pitchFamily="18" charset="0"/>
              </a:defRPr>
            </a:lvl4pPr>
            <a:lvl5pPr marL="2057400" indent="-228600" eaLnBrk="0" hangingPunct="0">
              <a:defRPr sz="4000" b="1">
                <a:solidFill>
                  <a:schemeClr val="tx2"/>
                </a:solidFill>
                <a:latin typeface="Times New Roman" pitchFamily="18" charset="0"/>
              </a:defRPr>
            </a:lvl5pPr>
            <a:lvl6pPr marL="2514600" indent="-228600" algn="ctr" eaLnBrk="0" fontAlgn="base" hangingPunct="0">
              <a:spcBef>
                <a:spcPct val="0"/>
              </a:spcBef>
              <a:spcAft>
                <a:spcPct val="0"/>
              </a:spcAft>
              <a:defRPr sz="4000" b="1">
                <a:solidFill>
                  <a:schemeClr val="tx2"/>
                </a:solidFill>
                <a:latin typeface="Times New Roman" pitchFamily="18" charset="0"/>
              </a:defRPr>
            </a:lvl6pPr>
            <a:lvl7pPr marL="2971800" indent="-228600" algn="ctr" eaLnBrk="0" fontAlgn="base" hangingPunct="0">
              <a:spcBef>
                <a:spcPct val="0"/>
              </a:spcBef>
              <a:spcAft>
                <a:spcPct val="0"/>
              </a:spcAft>
              <a:defRPr sz="4000" b="1">
                <a:solidFill>
                  <a:schemeClr val="tx2"/>
                </a:solidFill>
                <a:latin typeface="Times New Roman" pitchFamily="18" charset="0"/>
              </a:defRPr>
            </a:lvl7pPr>
            <a:lvl8pPr marL="3429000" indent="-228600" algn="ctr" eaLnBrk="0" fontAlgn="base" hangingPunct="0">
              <a:spcBef>
                <a:spcPct val="0"/>
              </a:spcBef>
              <a:spcAft>
                <a:spcPct val="0"/>
              </a:spcAft>
              <a:defRPr sz="4000" b="1">
                <a:solidFill>
                  <a:schemeClr val="tx2"/>
                </a:solidFill>
                <a:latin typeface="Times New Roman" pitchFamily="18" charset="0"/>
              </a:defRPr>
            </a:lvl8pPr>
            <a:lvl9pPr marL="3886200" indent="-228600" algn="ctr" eaLnBrk="0" fontAlgn="base" hangingPunct="0">
              <a:spcBef>
                <a:spcPct val="0"/>
              </a:spcBef>
              <a:spcAft>
                <a:spcPct val="0"/>
              </a:spcAft>
              <a:defRPr sz="4000" b="1">
                <a:solidFill>
                  <a:schemeClr val="tx2"/>
                </a:solidFill>
                <a:latin typeface="Times New Roman" pitchFamily="18" charset="0"/>
              </a:defRPr>
            </a:lvl9pPr>
          </a:lstStyle>
          <a:p>
            <a:pPr algn="ctr" eaLnBrk="1" hangingPunct="1">
              <a:defRPr/>
            </a:pPr>
            <a:endParaRPr lang="en-AU" altLang="en-US" sz="4000" dirty="0"/>
          </a:p>
        </p:txBody>
      </p:sp>
      <p:sp>
        <p:nvSpPr>
          <p:cNvPr id="8" name="Content Placeholder 2"/>
          <p:cNvSpPr>
            <a:spLocks noGrp="1"/>
          </p:cNvSpPr>
          <p:nvPr>
            <p:ph sz="half" idx="10"/>
          </p:nvPr>
        </p:nvSpPr>
        <p:spPr>
          <a:xfrm>
            <a:off x="112003" y="1679932"/>
            <a:ext cx="13215779" cy="4955787"/>
          </a:xfrm>
          <a:prstGeom prst="rect">
            <a:avLst/>
          </a:prstGeom>
        </p:spPr>
        <p:txBody>
          <a:bodyPr lIns="99661" tIns="49833" rIns="99661" bIns="49833"/>
          <a:lstStyle>
            <a:lvl1pPr marL="0" indent="0" algn="ctr">
              <a:buNone/>
              <a:defRPr sz="3100" b="0">
                <a:solidFill>
                  <a:schemeClr val="bg2">
                    <a:lumMod val="25000"/>
                  </a:schemeClr>
                </a:solidFill>
              </a:defRPr>
            </a:lvl1pPr>
            <a:lvl2pPr algn="ctr">
              <a:defRPr sz="2600"/>
            </a:lvl2pPr>
            <a:lvl3pPr algn="ctr">
              <a:defRPr sz="2200"/>
            </a:lvl3pPr>
            <a:lvl4pPr algn="ctr">
              <a:defRPr sz="2000"/>
            </a:lvl4pPr>
            <a:lvl5pPr algn="ctr">
              <a:defRPr sz="2000"/>
            </a:lvl5pPr>
            <a:lvl6pPr>
              <a:defRPr sz="2000"/>
            </a:lvl6pPr>
            <a:lvl7pPr>
              <a:defRPr sz="2000"/>
            </a:lvl7pPr>
            <a:lvl8pPr>
              <a:defRPr sz="2000"/>
            </a:lvl8pPr>
            <a:lvl9pPr>
              <a:defRPr sz="2000"/>
            </a:lvl9pPr>
          </a:lstStyle>
          <a:p>
            <a:pPr lvl="0"/>
            <a:r>
              <a:rPr lang="en-US"/>
              <a:t>Click to edit Master text styles</a:t>
            </a:r>
          </a:p>
        </p:txBody>
      </p:sp>
      <p:sp>
        <p:nvSpPr>
          <p:cNvPr id="9" name="Text Placeholder 28"/>
          <p:cNvSpPr>
            <a:spLocks noGrp="1"/>
          </p:cNvSpPr>
          <p:nvPr>
            <p:ph type="body" sz="quarter" idx="11"/>
          </p:nvPr>
        </p:nvSpPr>
        <p:spPr>
          <a:xfrm>
            <a:off x="1455976" y="222247"/>
            <a:ext cx="11871801" cy="587975"/>
          </a:xfrm>
          <a:prstGeom prst="rect">
            <a:avLst/>
          </a:prstGeom>
        </p:spPr>
        <p:txBody>
          <a:bodyPr lIns="99661" tIns="49833" rIns="99661" bIns="49833"/>
          <a:lstStyle>
            <a:lvl1pPr marL="0" indent="0" algn="ctr">
              <a:buNone/>
              <a:defRPr sz="3100" b="1">
                <a:solidFill>
                  <a:schemeClr val="accent6">
                    <a:lumMod val="10000"/>
                  </a:schemeClr>
                </a:solidFill>
              </a:defRPr>
            </a:lvl1pPr>
          </a:lstStyle>
          <a:p>
            <a:pPr lvl="0"/>
            <a:r>
              <a:rPr lang="en-US"/>
              <a:t>Click to edit Master text styles</a:t>
            </a:r>
          </a:p>
        </p:txBody>
      </p:sp>
    </p:spTree>
    <p:extLst>
      <p:ext uri="{BB962C8B-B14F-4D97-AF65-F5344CB8AC3E}">
        <p14:creationId xmlns:p14="http://schemas.microsoft.com/office/powerpoint/2010/main" val="2276109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15EF3-2D1F-056A-4420-51B4A856E653}"/>
              </a:ext>
            </a:extLst>
          </p:cNvPr>
          <p:cNvSpPr>
            <a:spLocks noGrp="1"/>
          </p:cNvSpPr>
          <p:nvPr>
            <p:ph type="ctrTitle"/>
          </p:nvPr>
        </p:nvSpPr>
        <p:spPr>
          <a:xfrm>
            <a:off x="1679972" y="1237197"/>
            <a:ext cx="10079831" cy="2631887"/>
          </a:xfrm>
        </p:spPr>
        <p:txBody>
          <a:bodyPr anchor="b"/>
          <a:lstStyle>
            <a:lvl1pPr algn="ctr">
              <a:defRPr sz="6614"/>
            </a:lvl1pPr>
          </a:lstStyle>
          <a:p>
            <a:r>
              <a:rPr lang="en-US"/>
              <a:t>Click to edit Master title style</a:t>
            </a:r>
          </a:p>
        </p:txBody>
      </p:sp>
      <p:sp>
        <p:nvSpPr>
          <p:cNvPr id="3" name="Subtitle 2">
            <a:extLst>
              <a:ext uri="{FF2B5EF4-FFF2-40B4-BE49-F238E27FC236}">
                <a16:creationId xmlns:a16="http://schemas.microsoft.com/office/drawing/2014/main" id="{2D35E484-3D63-8AAC-7ABB-0FEB9DFCF000}"/>
              </a:ext>
            </a:extLst>
          </p:cNvPr>
          <p:cNvSpPr>
            <a:spLocks noGrp="1"/>
          </p:cNvSpPr>
          <p:nvPr>
            <p:ph type="subTitle" idx="1"/>
          </p:nvPr>
        </p:nvSpPr>
        <p:spPr>
          <a:xfrm>
            <a:off x="1679972" y="3970580"/>
            <a:ext cx="10079831"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4" name="Date Placeholder 3">
            <a:extLst>
              <a:ext uri="{FF2B5EF4-FFF2-40B4-BE49-F238E27FC236}">
                <a16:creationId xmlns:a16="http://schemas.microsoft.com/office/drawing/2014/main" id="{ED552D3C-4771-EC43-F9F3-F4A45E4A8F08}"/>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5" name="Footer Placeholder 4">
            <a:extLst>
              <a:ext uri="{FF2B5EF4-FFF2-40B4-BE49-F238E27FC236}">
                <a16:creationId xmlns:a16="http://schemas.microsoft.com/office/drawing/2014/main" id="{4C5D210F-DCA0-8B45-416C-AE6007B79B2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C5721F-1D04-0E29-9107-390E1AFA2EE2}"/>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3735231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1195-E528-F9E6-E6D4-011A6FF42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38800-1CCE-2E56-C2B7-FEAB3BEFB9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3E4E08-9844-7906-8C0D-F305617F5AAD}"/>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5" name="Footer Placeholder 4">
            <a:extLst>
              <a:ext uri="{FF2B5EF4-FFF2-40B4-BE49-F238E27FC236}">
                <a16:creationId xmlns:a16="http://schemas.microsoft.com/office/drawing/2014/main" id="{7CCE2EA1-F668-FD30-7530-3E17F4A215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737A3B-933D-9DED-6384-4007162E6264}"/>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38328624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BC499-F631-0FAE-3B88-BC85EB86230F}"/>
              </a:ext>
            </a:extLst>
          </p:cNvPr>
          <p:cNvSpPr>
            <a:spLocks noGrp="1"/>
          </p:cNvSpPr>
          <p:nvPr>
            <p:ph type="title"/>
          </p:nvPr>
        </p:nvSpPr>
        <p:spPr>
          <a:xfrm>
            <a:off x="916985" y="1884670"/>
            <a:ext cx="11591806" cy="3144614"/>
          </a:xfrm>
        </p:spPr>
        <p:txBody>
          <a:bodyPr anchor="b"/>
          <a:lstStyle>
            <a:lvl1pPr>
              <a:defRPr sz="6614"/>
            </a:lvl1pPr>
          </a:lstStyle>
          <a:p>
            <a:r>
              <a:rPr lang="en-US"/>
              <a:t>Click to edit Master title style</a:t>
            </a:r>
          </a:p>
        </p:txBody>
      </p:sp>
      <p:sp>
        <p:nvSpPr>
          <p:cNvPr id="3" name="Text Placeholder 2">
            <a:extLst>
              <a:ext uri="{FF2B5EF4-FFF2-40B4-BE49-F238E27FC236}">
                <a16:creationId xmlns:a16="http://schemas.microsoft.com/office/drawing/2014/main" id="{8E65FFED-A61E-589B-B400-B54D5161EE3D}"/>
              </a:ext>
            </a:extLst>
          </p:cNvPr>
          <p:cNvSpPr>
            <a:spLocks noGrp="1"/>
          </p:cNvSpPr>
          <p:nvPr>
            <p:ph type="body" idx="1"/>
          </p:nvPr>
        </p:nvSpPr>
        <p:spPr>
          <a:xfrm>
            <a:off x="916985" y="5059034"/>
            <a:ext cx="11591806"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4E16FC-BAB3-50E2-5A06-9E683C690FBD}"/>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5" name="Footer Placeholder 4">
            <a:extLst>
              <a:ext uri="{FF2B5EF4-FFF2-40B4-BE49-F238E27FC236}">
                <a16:creationId xmlns:a16="http://schemas.microsoft.com/office/drawing/2014/main" id="{98A37025-2BAD-B11E-B802-6DE6130560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6BCD76-0514-C0D2-C402-B248BD452E0D}"/>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1612542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8654E-1246-B56B-5E64-B78CC5465D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60FD00-E338-FE6A-A117-F848628CC56D}"/>
              </a:ext>
            </a:extLst>
          </p:cNvPr>
          <p:cNvSpPr>
            <a:spLocks noGrp="1"/>
          </p:cNvSpPr>
          <p:nvPr>
            <p:ph sz="half" idx="1"/>
          </p:nvPr>
        </p:nvSpPr>
        <p:spPr>
          <a:xfrm>
            <a:off x="923985" y="2012414"/>
            <a:ext cx="571190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02926E-EF19-A6F9-1E0D-6A8B1C7598E2}"/>
              </a:ext>
            </a:extLst>
          </p:cNvPr>
          <p:cNvSpPr>
            <a:spLocks noGrp="1"/>
          </p:cNvSpPr>
          <p:nvPr>
            <p:ph sz="half" idx="2"/>
          </p:nvPr>
        </p:nvSpPr>
        <p:spPr>
          <a:xfrm>
            <a:off x="6803886" y="2012414"/>
            <a:ext cx="571190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70BF09-F5BA-5707-5A34-44EA61DC04D2}"/>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6" name="Footer Placeholder 5">
            <a:extLst>
              <a:ext uri="{FF2B5EF4-FFF2-40B4-BE49-F238E27FC236}">
                <a16:creationId xmlns:a16="http://schemas.microsoft.com/office/drawing/2014/main" id="{C198C17E-557B-B3BB-5503-322B637ED99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2EAA128-D0A1-564A-E4C9-65FAC2739AEE}"/>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2678404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AF75-036D-F55B-C1F6-0A58135F5484}"/>
              </a:ext>
            </a:extLst>
          </p:cNvPr>
          <p:cNvSpPr>
            <a:spLocks noGrp="1"/>
          </p:cNvSpPr>
          <p:nvPr>
            <p:ph type="title"/>
          </p:nvPr>
        </p:nvSpPr>
        <p:spPr>
          <a:xfrm>
            <a:off x="925735" y="402483"/>
            <a:ext cx="11591806" cy="14611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E7717-D8D5-D9D3-EB97-B6A962E9968B}"/>
              </a:ext>
            </a:extLst>
          </p:cNvPr>
          <p:cNvSpPr>
            <a:spLocks noGrp="1"/>
          </p:cNvSpPr>
          <p:nvPr>
            <p:ph type="body" idx="1"/>
          </p:nvPr>
        </p:nvSpPr>
        <p:spPr>
          <a:xfrm>
            <a:off x="925736" y="1853171"/>
            <a:ext cx="568565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a:extLst>
              <a:ext uri="{FF2B5EF4-FFF2-40B4-BE49-F238E27FC236}">
                <a16:creationId xmlns:a16="http://schemas.microsoft.com/office/drawing/2014/main" id="{A00C3251-C2E6-0215-E059-3F202A16E24C}"/>
              </a:ext>
            </a:extLst>
          </p:cNvPr>
          <p:cNvSpPr>
            <a:spLocks noGrp="1"/>
          </p:cNvSpPr>
          <p:nvPr>
            <p:ph sz="half" idx="2"/>
          </p:nvPr>
        </p:nvSpPr>
        <p:spPr>
          <a:xfrm>
            <a:off x="925736" y="2761381"/>
            <a:ext cx="568565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F30358-BE22-6ECE-8835-CD2245409431}"/>
              </a:ext>
            </a:extLst>
          </p:cNvPr>
          <p:cNvSpPr>
            <a:spLocks noGrp="1"/>
          </p:cNvSpPr>
          <p:nvPr>
            <p:ph type="body" sz="quarter" idx="3"/>
          </p:nvPr>
        </p:nvSpPr>
        <p:spPr>
          <a:xfrm>
            <a:off x="6803886" y="1853171"/>
            <a:ext cx="5713655"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a:extLst>
              <a:ext uri="{FF2B5EF4-FFF2-40B4-BE49-F238E27FC236}">
                <a16:creationId xmlns:a16="http://schemas.microsoft.com/office/drawing/2014/main" id="{29DBDA63-2A31-45CE-6A24-A066DBD1B994}"/>
              </a:ext>
            </a:extLst>
          </p:cNvPr>
          <p:cNvSpPr>
            <a:spLocks noGrp="1"/>
          </p:cNvSpPr>
          <p:nvPr>
            <p:ph sz="quarter" idx="4"/>
          </p:nvPr>
        </p:nvSpPr>
        <p:spPr>
          <a:xfrm>
            <a:off x="6803886" y="2761381"/>
            <a:ext cx="57136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FB5322-37B1-C5A1-7D79-736F122529B9}"/>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8" name="Footer Placeholder 7">
            <a:extLst>
              <a:ext uri="{FF2B5EF4-FFF2-40B4-BE49-F238E27FC236}">
                <a16:creationId xmlns:a16="http://schemas.microsoft.com/office/drawing/2014/main" id="{25E40924-61D5-FBDF-CA76-64D97DFB2D2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F5E7E77-1D6A-0C44-7D65-85D6BC05B71A}"/>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3327703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2CCA-3246-6CB8-3948-2DF491E1AF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4DCCF7-64D1-CA29-1D45-703B6A56DC2A}"/>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4" name="Footer Placeholder 3">
            <a:extLst>
              <a:ext uri="{FF2B5EF4-FFF2-40B4-BE49-F238E27FC236}">
                <a16:creationId xmlns:a16="http://schemas.microsoft.com/office/drawing/2014/main" id="{A8F782A3-A1AF-3E9F-B9F2-2C778ECEAA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321681E-F2D1-A6B2-236C-AADE0A03A901}"/>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38170970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BE536B-823D-7885-4336-7C4910A2C6B1}"/>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3" name="Footer Placeholder 2">
            <a:extLst>
              <a:ext uri="{FF2B5EF4-FFF2-40B4-BE49-F238E27FC236}">
                <a16:creationId xmlns:a16="http://schemas.microsoft.com/office/drawing/2014/main" id="{1463BD45-F396-8FBC-C42F-502B387CD49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8A96386-99FD-B625-A826-24959E25601A}"/>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17900137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3B14B-DCDD-ADBA-8681-D33B3E5D7A42}"/>
              </a:ext>
            </a:extLst>
          </p:cNvPr>
          <p:cNvSpPr>
            <a:spLocks noGrp="1"/>
          </p:cNvSpPr>
          <p:nvPr>
            <p:ph type="title"/>
          </p:nvPr>
        </p:nvSpPr>
        <p:spPr>
          <a:xfrm>
            <a:off x="925736" y="503978"/>
            <a:ext cx="4334677" cy="1763924"/>
          </a:xfrm>
        </p:spPr>
        <p:txBody>
          <a:bodyPr anchor="b"/>
          <a:lstStyle>
            <a:lvl1pPr>
              <a:defRPr sz="3527"/>
            </a:lvl1pPr>
          </a:lstStyle>
          <a:p>
            <a:r>
              <a:rPr lang="en-US"/>
              <a:t>Click to edit Master title style</a:t>
            </a:r>
          </a:p>
        </p:txBody>
      </p:sp>
      <p:sp>
        <p:nvSpPr>
          <p:cNvPr id="3" name="Content Placeholder 2">
            <a:extLst>
              <a:ext uri="{FF2B5EF4-FFF2-40B4-BE49-F238E27FC236}">
                <a16:creationId xmlns:a16="http://schemas.microsoft.com/office/drawing/2014/main" id="{7D8E26A4-7FD8-89C5-B597-53C18066F4B6}"/>
              </a:ext>
            </a:extLst>
          </p:cNvPr>
          <p:cNvSpPr>
            <a:spLocks noGrp="1"/>
          </p:cNvSpPr>
          <p:nvPr>
            <p:ph idx="1"/>
          </p:nvPr>
        </p:nvSpPr>
        <p:spPr>
          <a:xfrm>
            <a:off x="5713655" y="1088454"/>
            <a:ext cx="680388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B8B106-75B5-5E90-AB94-EE297B3F58A0}"/>
              </a:ext>
            </a:extLst>
          </p:cNvPr>
          <p:cNvSpPr>
            <a:spLocks noGrp="1"/>
          </p:cNvSpPr>
          <p:nvPr>
            <p:ph type="body" sz="half" idx="2"/>
          </p:nvPr>
        </p:nvSpPr>
        <p:spPr>
          <a:xfrm>
            <a:off x="925736"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a:extLst>
              <a:ext uri="{FF2B5EF4-FFF2-40B4-BE49-F238E27FC236}">
                <a16:creationId xmlns:a16="http://schemas.microsoft.com/office/drawing/2014/main" id="{54F6C4AD-5115-778E-6336-D7249C232CF7}"/>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6" name="Footer Placeholder 5">
            <a:extLst>
              <a:ext uri="{FF2B5EF4-FFF2-40B4-BE49-F238E27FC236}">
                <a16:creationId xmlns:a16="http://schemas.microsoft.com/office/drawing/2014/main" id="{2A6FFAC5-23FC-AE18-EE11-2D0FABF8912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9C8183-A59A-EC68-191F-10BB503D71EF}"/>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10333710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40B1-724B-2972-0970-FBE9C63206C4}"/>
              </a:ext>
            </a:extLst>
          </p:cNvPr>
          <p:cNvSpPr>
            <a:spLocks noGrp="1"/>
          </p:cNvSpPr>
          <p:nvPr>
            <p:ph type="title"/>
          </p:nvPr>
        </p:nvSpPr>
        <p:spPr>
          <a:xfrm>
            <a:off x="925736" y="503978"/>
            <a:ext cx="4334677" cy="1763924"/>
          </a:xfrm>
        </p:spPr>
        <p:txBody>
          <a:bodyPr anchor="b"/>
          <a:lstStyle>
            <a:lvl1pPr>
              <a:defRPr sz="3527"/>
            </a:lvl1pPr>
          </a:lstStyle>
          <a:p>
            <a:r>
              <a:rPr lang="en-US"/>
              <a:t>Click to edit Master title style</a:t>
            </a:r>
          </a:p>
        </p:txBody>
      </p:sp>
      <p:sp>
        <p:nvSpPr>
          <p:cNvPr id="3" name="Picture Placeholder 2">
            <a:extLst>
              <a:ext uri="{FF2B5EF4-FFF2-40B4-BE49-F238E27FC236}">
                <a16:creationId xmlns:a16="http://schemas.microsoft.com/office/drawing/2014/main" id="{0F08092A-14E5-A86B-C558-6730A68BB440}"/>
              </a:ext>
            </a:extLst>
          </p:cNvPr>
          <p:cNvSpPr>
            <a:spLocks noGrp="1"/>
          </p:cNvSpPr>
          <p:nvPr>
            <p:ph type="pic" idx="1"/>
          </p:nvPr>
        </p:nvSpPr>
        <p:spPr>
          <a:xfrm>
            <a:off x="5713655" y="1088454"/>
            <a:ext cx="680388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endParaRPr lang="en-US" dirty="0"/>
          </a:p>
        </p:txBody>
      </p:sp>
      <p:sp>
        <p:nvSpPr>
          <p:cNvPr id="4" name="Text Placeholder 3">
            <a:extLst>
              <a:ext uri="{FF2B5EF4-FFF2-40B4-BE49-F238E27FC236}">
                <a16:creationId xmlns:a16="http://schemas.microsoft.com/office/drawing/2014/main" id="{52A13490-1195-0242-D6C3-B9CF75B43212}"/>
              </a:ext>
            </a:extLst>
          </p:cNvPr>
          <p:cNvSpPr>
            <a:spLocks noGrp="1"/>
          </p:cNvSpPr>
          <p:nvPr>
            <p:ph type="body" sz="half" idx="2"/>
          </p:nvPr>
        </p:nvSpPr>
        <p:spPr>
          <a:xfrm>
            <a:off x="925736"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a:extLst>
              <a:ext uri="{FF2B5EF4-FFF2-40B4-BE49-F238E27FC236}">
                <a16:creationId xmlns:a16="http://schemas.microsoft.com/office/drawing/2014/main" id="{431FF727-9D3B-7E08-B22A-B4974010CC5E}"/>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6" name="Footer Placeholder 5">
            <a:extLst>
              <a:ext uri="{FF2B5EF4-FFF2-40B4-BE49-F238E27FC236}">
                <a16:creationId xmlns:a16="http://schemas.microsoft.com/office/drawing/2014/main" id="{68416322-4A1D-F2AC-ED48-988C53E01D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F661189-CDA7-CABB-AC00-80AA65378624}"/>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7985756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0FDE6-27F6-BE5C-A75D-BEF3FA81E4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32CBBA-03C8-B980-2FCE-2A7C6FC75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3566F-20B5-1024-ABD4-FB0FD98834A8}"/>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5" name="Footer Placeholder 4">
            <a:extLst>
              <a:ext uri="{FF2B5EF4-FFF2-40B4-BE49-F238E27FC236}">
                <a16:creationId xmlns:a16="http://schemas.microsoft.com/office/drawing/2014/main" id="{46E5AFF0-DC7C-1362-6CFD-CD0070E6D1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0B1776-8171-18AA-ADED-EEB95192E087}"/>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3876930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C403A1-EBAC-F3E7-DBD5-702519D6AFCF}"/>
              </a:ext>
            </a:extLst>
          </p:cNvPr>
          <p:cNvSpPr>
            <a:spLocks noGrp="1"/>
          </p:cNvSpPr>
          <p:nvPr>
            <p:ph type="title" orient="vert"/>
          </p:nvPr>
        </p:nvSpPr>
        <p:spPr>
          <a:xfrm>
            <a:off x="9617839" y="402483"/>
            <a:ext cx="2897951" cy="64064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14BAB0-3E5D-7C40-9B4E-C782D3F26B8C}"/>
              </a:ext>
            </a:extLst>
          </p:cNvPr>
          <p:cNvSpPr>
            <a:spLocks noGrp="1"/>
          </p:cNvSpPr>
          <p:nvPr>
            <p:ph type="body" orient="vert" idx="1"/>
          </p:nvPr>
        </p:nvSpPr>
        <p:spPr>
          <a:xfrm>
            <a:off x="923985" y="402483"/>
            <a:ext cx="8525857"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B8088-8A08-3E4F-E001-817F038628F3}"/>
              </a:ext>
            </a:extLst>
          </p:cNvPr>
          <p:cNvSpPr>
            <a:spLocks noGrp="1"/>
          </p:cNvSpPr>
          <p:nvPr>
            <p:ph type="dt" sz="half" idx="10"/>
          </p:nvPr>
        </p:nvSpPr>
        <p:spPr/>
        <p:txBody>
          <a:bodyPr/>
          <a:lstStyle/>
          <a:p>
            <a:fld id="{3E8CC691-1043-427E-86BD-3EB40DB8C242}" type="datetimeFigureOut">
              <a:rPr lang="en-US" smtClean="0"/>
              <a:t>10/31/2022</a:t>
            </a:fld>
            <a:endParaRPr lang="en-US" dirty="0"/>
          </a:p>
        </p:txBody>
      </p:sp>
      <p:sp>
        <p:nvSpPr>
          <p:cNvPr id="5" name="Footer Placeholder 4">
            <a:extLst>
              <a:ext uri="{FF2B5EF4-FFF2-40B4-BE49-F238E27FC236}">
                <a16:creationId xmlns:a16="http://schemas.microsoft.com/office/drawing/2014/main" id="{526247C5-6E51-7484-E35E-534830481A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D6851C-B7AE-C3EF-CBCC-8AA9FBC624E3}"/>
              </a:ext>
            </a:extLst>
          </p:cNvPr>
          <p:cNvSpPr>
            <a:spLocks noGrp="1"/>
          </p:cNvSpPr>
          <p:nvPr>
            <p:ph type="sldNum" sz="quarter" idx="12"/>
          </p:nvPr>
        </p:nvSpPr>
        <p:spPr/>
        <p:txBody>
          <a:bodyPr/>
          <a:lstStyle/>
          <a:p>
            <a:fld id="{560BF828-E405-4768-968B-C7BD2CBE6C0A}" type="slidenum">
              <a:rPr lang="en-US" smtClean="0"/>
              <a:t>‹#›</a:t>
            </a:fld>
            <a:endParaRPr lang="en-US" dirty="0"/>
          </a:p>
        </p:txBody>
      </p:sp>
    </p:spTree>
    <p:extLst>
      <p:ext uri="{BB962C8B-B14F-4D97-AF65-F5344CB8AC3E}">
        <p14:creationId xmlns:p14="http://schemas.microsoft.com/office/powerpoint/2010/main" val="488837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bwMode="auto">
          <a:xfrm>
            <a:off x="670931" y="2916245"/>
            <a:ext cx="11818536" cy="4031951"/>
          </a:xfrm>
          <a:prstGeom prst="rect">
            <a:avLst/>
          </a:prstGeom>
          <a:noFill/>
          <a:ln w="9525">
            <a:noFill/>
            <a:round/>
            <a:headEnd/>
            <a:tailEnd/>
          </a:ln>
          <a:effectLst/>
        </p:spPr>
        <p:txBody>
          <a:bodyPr vert="horz" wrap="square" lIns="0" tIns="28080" rIns="0" bIns="0" numCol="1" anchor="t" anchorCtr="0" compatLnSpc="1">
            <a:prstTxWarp prst="textNoShape">
              <a:avLst/>
            </a:prstTxWarp>
          </a:bodyPr>
          <a:lstStyle/>
          <a:p>
            <a:pPr lvl="0"/>
            <a:r>
              <a:rPr lang="en-GB" dirty="0"/>
              <a:t>Click to edit the outline text format</a:t>
            </a:r>
          </a:p>
          <a:p>
            <a:pPr lvl="1"/>
            <a:r>
              <a:rPr lang="en-GB" dirty="0"/>
              <a:t>Second Outline Level</a:t>
            </a:r>
          </a:p>
          <a:p>
            <a:pPr lvl="2"/>
            <a:r>
              <a:rPr lang="en-GB" dirty="0"/>
              <a:t>Third Outline Level</a:t>
            </a:r>
          </a:p>
          <a:p>
            <a:pPr lvl="3"/>
            <a:r>
              <a:rPr lang="en-GB" dirty="0"/>
              <a:t>Fourth Outline Level</a:t>
            </a:r>
          </a:p>
          <a:p>
            <a:pPr lvl="4"/>
            <a:r>
              <a:rPr lang="en-GB" dirty="0"/>
              <a:t>Fifth Outline Level</a:t>
            </a:r>
          </a:p>
          <a:p>
            <a:pPr lvl="4"/>
            <a:r>
              <a:rPr lang="en-GB" dirty="0"/>
              <a:t>Sixth Outline Level</a:t>
            </a:r>
          </a:p>
          <a:p>
            <a:pPr lvl="4"/>
            <a:r>
              <a:rPr lang="en-GB" dirty="0"/>
              <a:t>Seventh Outline Level</a:t>
            </a:r>
          </a:p>
        </p:txBody>
      </p:sp>
      <p:sp>
        <p:nvSpPr>
          <p:cNvPr id="2050" name="Rectangle 2"/>
          <p:cNvSpPr>
            <a:spLocks noGrp="1" noChangeArrowheads="1"/>
          </p:cNvSpPr>
          <p:nvPr>
            <p:ph type="title"/>
          </p:nvPr>
        </p:nvSpPr>
        <p:spPr bwMode="auto">
          <a:xfrm>
            <a:off x="670931" y="1763714"/>
            <a:ext cx="11818536" cy="9334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dirty="0"/>
              <a:t>Click to edit the title text format</a:t>
            </a:r>
          </a:p>
        </p:txBody>
      </p:sp>
      <p:sp>
        <p:nvSpPr>
          <p:cNvPr id="6" name="Text Box 4"/>
          <p:cNvSpPr txBox="1">
            <a:spLocks noChangeArrowheads="1"/>
          </p:cNvSpPr>
          <p:nvPr userDrawn="1"/>
        </p:nvSpPr>
        <p:spPr bwMode="auto">
          <a:xfrm>
            <a:off x="670936" y="7092957"/>
            <a:ext cx="3128187" cy="358775"/>
          </a:xfrm>
          <a:prstGeom prst="rect">
            <a:avLst/>
          </a:prstGeom>
          <a:noFill/>
          <a:ln w="9525">
            <a:noFill/>
            <a:round/>
            <a:headEnd/>
            <a:tailEnd/>
          </a:ln>
          <a:effectLst/>
        </p:spPr>
        <p:txBody>
          <a:bodyPr wrap="none" anchor="ctr"/>
          <a:lstStyle/>
          <a:p>
            <a:pPr>
              <a:defRPr/>
            </a:pPr>
            <a:endParaRPr lang="en-GB" sz="1400" dirty="0">
              <a:solidFill>
                <a:schemeClr val="bg2">
                  <a:lumMod val="50000"/>
                </a:schemeClr>
              </a:solidFill>
              <a:latin typeface="Helvetica" pitchFamily="34" charset="0"/>
            </a:endParaRPr>
          </a:p>
        </p:txBody>
      </p:sp>
      <p:sp>
        <p:nvSpPr>
          <p:cNvPr id="8" name="Slide Number Placeholder 6">
            <a:extLst>
              <a:ext uri="{FF2B5EF4-FFF2-40B4-BE49-F238E27FC236}">
                <a16:creationId xmlns:a16="http://schemas.microsoft.com/office/drawing/2014/main" id="{CC488BB3-5FB6-43AD-A313-4D062BE532D8}"/>
              </a:ext>
            </a:extLst>
          </p:cNvPr>
          <p:cNvSpPr txBox="1">
            <a:spLocks noChangeArrowheads="1"/>
          </p:cNvSpPr>
          <p:nvPr userDrawn="1"/>
        </p:nvSpPr>
        <p:spPr bwMode="auto">
          <a:xfrm>
            <a:off x="5137647" y="7020197"/>
            <a:ext cx="3123954" cy="35560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defPPr>
              <a:defRPr lang="en-GB"/>
            </a:defPPr>
            <a:lvl1pPr marL="0" marR="0" indent="0" algn="r" defTabSz="449263" rtl="0" eaLnBrk="1" fontAlgn="base" latinLnBrk="0" hangingPunct="0">
              <a:lnSpc>
                <a:spcPct val="93000"/>
              </a:lnSpc>
              <a:spcBef>
                <a:spcPct val="0"/>
              </a:spcBef>
              <a:spcAft>
                <a:spcPct val="0"/>
              </a:spcAft>
              <a:buClrTx/>
              <a:buSzPct val="45000"/>
              <a:buFontTx/>
              <a:buNone/>
              <a:tabLst>
                <a:tab pos="723900" algn="l"/>
                <a:tab pos="1447800" algn="l"/>
                <a:tab pos="2171700" algn="l"/>
              </a:tabLst>
              <a:defRPr sz="1800" kern="1200">
                <a:solidFill>
                  <a:schemeClr val="tx1"/>
                </a:solidFill>
                <a:latin typeface="Helvetica" pitchFamily="34" charset="0"/>
                <a:ea typeface="宋体" charset="-122"/>
                <a:cs typeface="Arial Unicode MS" charset="0"/>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ctr">
              <a:defRPr/>
            </a:pPr>
            <a:fld id="{8E1624FA-25B5-4772-956A-37AC4DBF34AC}" type="slidenum">
              <a:rPr lang="en-GB" sz="1800" b="1" smtClean="0">
                <a:solidFill>
                  <a:schemeClr val="tx1"/>
                </a:solidFill>
                <a:latin typeface="Corbel" panose="020B0503020204020204" pitchFamily="34" charset="0"/>
              </a:rPr>
              <a:t>‹#›</a:t>
            </a:fld>
            <a:endParaRPr lang="en-GB" sz="1800" b="1" dirty="0">
              <a:solidFill>
                <a:schemeClr val="tx1"/>
              </a:solidFill>
              <a:latin typeface="Corbel" panose="020B0503020204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4095" r:id="rId3"/>
    <p:sldLayoutId id="2147484100" r:id="rId4"/>
    <p:sldLayoutId id="2147484096" r:id="rId5"/>
    <p:sldLayoutId id="2147484097" r:id="rId6"/>
    <p:sldLayoutId id="2147484099"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409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Corbel" panose="020B0503020204020204" pitchFamily="34" charset="0"/>
          <a:ea typeface="+mj-ea"/>
          <a:cs typeface="+mj-cs"/>
        </a:defRPr>
      </a:lvl1pPr>
      <a:lvl2pPr marL="743000" indent="-285769"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2pPr>
      <a:lvl3pPr marL="1143076"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3pPr>
      <a:lvl4pPr marL="160030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4pPr>
      <a:lvl5pPr marL="205753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5pPr>
      <a:lvl6pPr marL="251476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6pPr>
      <a:lvl7pPr marL="297199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7pPr>
      <a:lvl8pPr marL="342922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8pPr>
      <a:lvl9pPr marL="3886459"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9pPr>
    </p:titleStyle>
    <p:bodyStyle>
      <a:lvl1pPr marL="342922" indent="-342922" algn="l" defTabSz="449293" rtl="0" eaLnBrk="1" fontAlgn="base" hangingPunct="1">
        <a:lnSpc>
          <a:spcPct val="93000"/>
        </a:lnSpc>
        <a:spcBef>
          <a:spcPct val="0"/>
        </a:spcBef>
        <a:spcAft>
          <a:spcPts val="1413"/>
        </a:spcAft>
        <a:buClr>
          <a:schemeClr val="tx1"/>
        </a:buClr>
        <a:buSzPct val="100000"/>
        <a:buFont typeface="Arial" pitchFamily="34" charset="0"/>
        <a:buChar char="•"/>
        <a:defRPr sz="3600">
          <a:solidFill>
            <a:srgbClr val="454545"/>
          </a:solidFill>
          <a:latin typeface="Corbel" panose="020B0503020204020204" pitchFamily="34" charset="0"/>
          <a:ea typeface="+mn-ea"/>
          <a:cs typeface="+mn-cs"/>
        </a:defRPr>
      </a:lvl1pPr>
      <a:lvl2pPr marL="743000" indent="-285769" algn="l" defTabSz="449293" rtl="0" eaLnBrk="1" fontAlgn="base" hangingPunct="1">
        <a:lnSpc>
          <a:spcPct val="93000"/>
        </a:lnSpc>
        <a:spcBef>
          <a:spcPct val="0"/>
        </a:spcBef>
        <a:spcAft>
          <a:spcPts val="1138"/>
        </a:spcAft>
        <a:buClr>
          <a:schemeClr val="tx1"/>
        </a:buClr>
        <a:buSzPct val="100000"/>
        <a:buFont typeface="Arial" pitchFamily="34" charset="0"/>
        <a:buChar char="•"/>
        <a:defRPr sz="3200">
          <a:solidFill>
            <a:srgbClr val="454545"/>
          </a:solidFill>
          <a:latin typeface="Corbel" panose="020B0503020204020204" pitchFamily="34" charset="0"/>
          <a:ea typeface="+mn-ea"/>
        </a:defRPr>
      </a:lvl2pPr>
      <a:lvl3pPr marL="1143076" indent="-228615" algn="l" defTabSz="449293" rtl="0" eaLnBrk="1" fontAlgn="base" hangingPunct="1">
        <a:lnSpc>
          <a:spcPct val="93000"/>
        </a:lnSpc>
        <a:spcBef>
          <a:spcPct val="0"/>
        </a:spcBef>
        <a:spcAft>
          <a:spcPts val="850"/>
        </a:spcAft>
        <a:buClr>
          <a:schemeClr val="tx1"/>
        </a:buClr>
        <a:buSzPct val="100000"/>
        <a:buFont typeface="Arial" pitchFamily="34" charset="0"/>
        <a:buChar char="•"/>
        <a:defRPr sz="2800">
          <a:solidFill>
            <a:srgbClr val="454545"/>
          </a:solidFill>
          <a:latin typeface="Corbel" panose="020B0503020204020204" pitchFamily="34" charset="0"/>
          <a:ea typeface="+mn-ea"/>
        </a:defRPr>
      </a:lvl3pPr>
      <a:lvl4pPr marL="1600308" indent="-228615" algn="l" defTabSz="449293" rtl="0" eaLnBrk="1" fontAlgn="base" hangingPunct="1">
        <a:lnSpc>
          <a:spcPct val="93000"/>
        </a:lnSpc>
        <a:spcBef>
          <a:spcPct val="0"/>
        </a:spcBef>
        <a:spcAft>
          <a:spcPts val="575"/>
        </a:spcAft>
        <a:buClr>
          <a:schemeClr val="tx1"/>
        </a:buClr>
        <a:buSzPct val="100000"/>
        <a:buFont typeface="Arial" pitchFamily="34" charset="0"/>
        <a:buChar char="•"/>
        <a:defRPr sz="2400">
          <a:solidFill>
            <a:srgbClr val="454545"/>
          </a:solidFill>
          <a:latin typeface="Corbel" panose="020B0503020204020204" pitchFamily="34" charset="0"/>
          <a:ea typeface="+mn-ea"/>
        </a:defRPr>
      </a:lvl4pPr>
      <a:lvl5pPr marL="2057538" indent="-228615" algn="l" defTabSz="449293" rtl="0" eaLnBrk="1" fontAlgn="base" hangingPunct="1">
        <a:lnSpc>
          <a:spcPct val="93000"/>
        </a:lnSpc>
        <a:spcBef>
          <a:spcPct val="0"/>
        </a:spcBef>
        <a:spcAft>
          <a:spcPts val="288"/>
        </a:spcAft>
        <a:buClr>
          <a:schemeClr val="tx1"/>
        </a:buClr>
        <a:buSzPct val="100000"/>
        <a:buFont typeface="Arial" pitchFamily="34" charset="0"/>
        <a:buChar char="•"/>
        <a:defRPr sz="1800">
          <a:solidFill>
            <a:srgbClr val="454545"/>
          </a:solidFill>
          <a:latin typeface="Corbel" panose="020B0503020204020204" pitchFamily="34" charset="0"/>
          <a:ea typeface="+mn-ea"/>
        </a:defRPr>
      </a:lvl5pPr>
      <a:lvl6pPr marL="2514768" indent="-228615" algn="l" defTabSz="449293"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6pPr>
      <a:lvl7pPr marL="2971998" indent="-228615" algn="l" defTabSz="449293"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7pPr>
      <a:lvl8pPr marL="3429228" indent="-228615" algn="l" defTabSz="449293"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8pPr>
      <a:lvl9pPr marL="3886459" indent="-228615" algn="l" defTabSz="449293"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9pPr>
    </p:bodyStyle>
    <p:otherStyle>
      <a:defPPr>
        <a:defRPr lang="en-US"/>
      </a:defPPr>
      <a:lvl1pPr marL="0" algn="l" defTabSz="914460" rtl="0" eaLnBrk="1" latinLnBrk="0" hangingPunct="1">
        <a:defRPr sz="1800" kern="1200">
          <a:solidFill>
            <a:schemeClr val="tx1"/>
          </a:solidFill>
          <a:latin typeface="+mn-lt"/>
          <a:ea typeface="+mn-ea"/>
          <a:cs typeface="+mn-cs"/>
        </a:defRPr>
      </a:lvl1pPr>
      <a:lvl2pPr marL="457230" algn="l" defTabSz="914460" rtl="0" eaLnBrk="1" latinLnBrk="0" hangingPunct="1">
        <a:defRPr sz="1800" kern="1200">
          <a:solidFill>
            <a:schemeClr val="tx1"/>
          </a:solidFill>
          <a:latin typeface="+mn-lt"/>
          <a:ea typeface="+mn-ea"/>
          <a:cs typeface="+mn-cs"/>
        </a:defRPr>
      </a:lvl2pPr>
      <a:lvl3pPr marL="914460" algn="l" defTabSz="914460" rtl="0" eaLnBrk="1" latinLnBrk="0" hangingPunct="1">
        <a:defRPr sz="1800" kern="1200">
          <a:solidFill>
            <a:schemeClr val="tx1"/>
          </a:solidFill>
          <a:latin typeface="+mn-lt"/>
          <a:ea typeface="+mn-ea"/>
          <a:cs typeface="+mn-cs"/>
        </a:defRPr>
      </a:lvl3pPr>
      <a:lvl4pPr marL="1371691" algn="l" defTabSz="914460" rtl="0" eaLnBrk="1" latinLnBrk="0" hangingPunct="1">
        <a:defRPr sz="1800" kern="1200">
          <a:solidFill>
            <a:schemeClr val="tx1"/>
          </a:solidFill>
          <a:latin typeface="+mn-lt"/>
          <a:ea typeface="+mn-ea"/>
          <a:cs typeface="+mn-cs"/>
        </a:defRPr>
      </a:lvl4pPr>
      <a:lvl5pPr marL="1828922" algn="l" defTabSz="914460" rtl="0" eaLnBrk="1" latinLnBrk="0" hangingPunct="1">
        <a:defRPr sz="1800" kern="1200">
          <a:solidFill>
            <a:schemeClr val="tx1"/>
          </a:solidFill>
          <a:latin typeface="+mn-lt"/>
          <a:ea typeface="+mn-ea"/>
          <a:cs typeface="+mn-cs"/>
        </a:defRPr>
      </a:lvl5pPr>
      <a:lvl6pPr marL="2286153" algn="l" defTabSz="914460" rtl="0" eaLnBrk="1" latinLnBrk="0" hangingPunct="1">
        <a:defRPr sz="1800" kern="1200">
          <a:solidFill>
            <a:schemeClr val="tx1"/>
          </a:solidFill>
          <a:latin typeface="+mn-lt"/>
          <a:ea typeface="+mn-ea"/>
          <a:cs typeface="+mn-cs"/>
        </a:defRPr>
      </a:lvl6pPr>
      <a:lvl7pPr marL="2743383" algn="l" defTabSz="914460" rtl="0" eaLnBrk="1" latinLnBrk="0" hangingPunct="1">
        <a:defRPr sz="1800" kern="1200">
          <a:solidFill>
            <a:schemeClr val="tx1"/>
          </a:solidFill>
          <a:latin typeface="+mn-lt"/>
          <a:ea typeface="+mn-ea"/>
          <a:cs typeface="+mn-cs"/>
        </a:defRPr>
      </a:lvl7pPr>
      <a:lvl8pPr marL="3200613" algn="l" defTabSz="914460" rtl="0" eaLnBrk="1" latinLnBrk="0" hangingPunct="1">
        <a:defRPr sz="1800" kern="1200">
          <a:solidFill>
            <a:schemeClr val="tx1"/>
          </a:solidFill>
          <a:latin typeface="+mn-lt"/>
          <a:ea typeface="+mn-ea"/>
          <a:cs typeface="+mn-cs"/>
        </a:defRPr>
      </a:lvl8pPr>
      <a:lvl9pPr marL="3657844" algn="l" defTabSz="9144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799CBC-2639-38FF-316F-5C201302E421}"/>
              </a:ext>
            </a:extLst>
          </p:cNvPr>
          <p:cNvSpPr>
            <a:spLocks noGrp="1"/>
          </p:cNvSpPr>
          <p:nvPr>
            <p:ph type="title"/>
          </p:nvPr>
        </p:nvSpPr>
        <p:spPr>
          <a:xfrm>
            <a:off x="923985" y="402483"/>
            <a:ext cx="11591806"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17E09E-0C1D-0366-F96C-D9ACAF8D44DB}"/>
              </a:ext>
            </a:extLst>
          </p:cNvPr>
          <p:cNvSpPr>
            <a:spLocks noGrp="1"/>
          </p:cNvSpPr>
          <p:nvPr>
            <p:ph type="body" idx="1"/>
          </p:nvPr>
        </p:nvSpPr>
        <p:spPr>
          <a:xfrm>
            <a:off x="923985" y="2012414"/>
            <a:ext cx="11591806"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1499C-8815-6EF5-F267-7824ECCF8015}"/>
              </a:ext>
            </a:extLst>
          </p:cNvPr>
          <p:cNvSpPr>
            <a:spLocks noGrp="1"/>
          </p:cNvSpPr>
          <p:nvPr>
            <p:ph type="dt" sz="half" idx="2"/>
          </p:nvPr>
        </p:nvSpPr>
        <p:spPr>
          <a:xfrm>
            <a:off x="923985" y="7006699"/>
            <a:ext cx="3023949"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3E8CC691-1043-427E-86BD-3EB40DB8C242}" type="datetimeFigureOut">
              <a:rPr lang="en-US" smtClean="0"/>
              <a:t>10/31/2022</a:t>
            </a:fld>
            <a:endParaRPr lang="en-US" dirty="0"/>
          </a:p>
        </p:txBody>
      </p:sp>
      <p:sp>
        <p:nvSpPr>
          <p:cNvPr id="5" name="Footer Placeholder 4">
            <a:extLst>
              <a:ext uri="{FF2B5EF4-FFF2-40B4-BE49-F238E27FC236}">
                <a16:creationId xmlns:a16="http://schemas.microsoft.com/office/drawing/2014/main" id="{45640179-1728-DD4C-C24E-EFDE4AFE05BA}"/>
              </a:ext>
            </a:extLst>
          </p:cNvPr>
          <p:cNvSpPr>
            <a:spLocks noGrp="1"/>
          </p:cNvSpPr>
          <p:nvPr>
            <p:ph type="ftr" sz="quarter" idx="3"/>
          </p:nvPr>
        </p:nvSpPr>
        <p:spPr>
          <a:xfrm>
            <a:off x="4451926" y="7006699"/>
            <a:ext cx="4535924"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63FE9C7-2B09-AC55-7DE5-C05E0E03D94F}"/>
              </a:ext>
            </a:extLst>
          </p:cNvPr>
          <p:cNvSpPr>
            <a:spLocks noGrp="1"/>
          </p:cNvSpPr>
          <p:nvPr>
            <p:ph type="sldNum" sz="quarter" idx="4"/>
          </p:nvPr>
        </p:nvSpPr>
        <p:spPr>
          <a:xfrm>
            <a:off x="9491841" y="7006699"/>
            <a:ext cx="3023949"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560BF828-E405-4768-968B-C7BD2CBE6C0A}" type="slidenum">
              <a:rPr lang="en-US" smtClean="0"/>
              <a:t>‹#›</a:t>
            </a:fld>
            <a:endParaRPr lang="en-US" dirty="0"/>
          </a:p>
        </p:txBody>
      </p:sp>
    </p:spTree>
    <p:extLst>
      <p:ext uri="{BB962C8B-B14F-4D97-AF65-F5344CB8AC3E}">
        <p14:creationId xmlns:p14="http://schemas.microsoft.com/office/powerpoint/2010/main" val="3725226765"/>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international-aluminium.org/resource/aluminium-beverage-can-study/" TargetMode="Externa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3.png"/><Relationship Id="rId4" Type="http://schemas.openxmlformats.org/officeDocument/2006/relationships/image" Target="../media/image42.emf"/></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https://international-aluminium.org/resources/lifecycle/"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mailto:media@international-aluminium.org" TargetMode="External"/><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hyperlink" Target="mailto:prosser@international-aluminium.org" TargetMode="External"/><Relationship Id="rId10" Type="http://schemas.openxmlformats.org/officeDocument/2006/relationships/image" Target="../media/image62.svg"/><Relationship Id="rId4" Type="http://schemas.openxmlformats.org/officeDocument/2006/relationships/image" Target="../media/image57.png"/><Relationship Id="rId9"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703E3DA-3C7B-DC1C-09F9-640807ECE8D3}"/>
              </a:ext>
            </a:extLst>
          </p:cNvPr>
          <p:cNvSpPr txBox="1">
            <a:spLocks/>
          </p:cNvSpPr>
          <p:nvPr/>
        </p:nvSpPr>
        <p:spPr>
          <a:xfrm>
            <a:off x="1007453" y="3095104"/>
            <a:ext cx="11424867" cy="1620837"/>
          </a:xfrm>
          <a:prstGeom prst="rect">
            <a:avLst/>
          </a:prstGeom>
        </p:spPr>
        <p:txBody>
          <a:bodyPr/>
          <a:lstStyle>
            <a:lvl1pPr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Corbel" panose="020B0503020204020204" pitchFamily="34" charset="0"/>
                <a:ea typeface="+mj-ea"/>
                <a:cs typeface="+mj-cs"/>
              </a:defRPr>
            </a:lvl1pPr>
            <a:lvl2pPr marL="743000" indent="-285769"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2pPr>
            <a:lvl3pPr marL="1143076"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3pPr>
            <a:lvl4pPr marL="160030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4pPr>
            <a:lvl5pPr marL="205753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5pPr>
            <a:lvl6pPr marL="251476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6pPr>
            <a:lvl7pPr marL="297199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7pPr>
            <a:lvl8pPr marL="342922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8pPr>
            <a:lvl9pPr marL="3886459"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9pPr>
          </a:lstStyle>
          <a:p>
            <a:r>
              <a:rPr lang="zh-CN" altLang="zh-CN" sz="4800" kern="0" dirty="0">
                <a:solidFill>
                  <a:srgbClr val="D3741F"/>
                </a:solidFill>
              </a:rPr>
              <a:t>全球铝产业链供应与可持续开发</a:t>
            </a:r>
          </a:p>
          <a:p>
            <a:endParaRPr lang="en-US" sz="3200" dirty="0"/>
          </a:p>
          <a:p>
            <a:br>
              <a:rPr lang="en-US" sz="3200" dirty="0"/>
            </a:br>
            <a:r>
              <a:rPr lang="en-US" sz="3200" dirty="0"/>
              <a:t>2022</a:t>
            </a:r>
            <a:r>
              <a:rPr lang="zh-CN" altLang="en-US" sz="3200" dirty="0"/>
              <a:t>年</a:t>
            </a:r>
            <a:r>
              <a:rPr lang="en-US" altLang="zh-CN" sz="3200" dirty="0"/>
              <a:t>11</a:t>
            </a:r>
            <a:r>
              <a:rPr lang="zh-CN" altLang="en-US" sz="3200" dirty="0"/>
              <a:t>月</a:t>
            </a:r>
            <a:endParaRPr lang="en-GB" sz="3200" dirty="0"/>
          </a:p>
          <a:p>
            <a:endParaRPr lang="en-US" sz="2800" dirty="0"/>
          </a:p>
          <a:p>
            <a:endParaRPr lang="en-US" sz="2800" dirty="0"/>
          </a:p>
          <a:p>
            <a:pPr marL="288000" lvl="1"/>
            <a:r>
              <a:rPr lang="zh-CN" altLang="en-US" sz="2800" dirty="0">
                <a:latin typeface="Corbel" panose="020B0503020204020204" pitchFamily="34" charset="0"/>
              </a:rPr>
              <a:t>迈尔斯</a:t>
            </a:r>
            <a:r>
              <a:rPr lang="en-US" altLang="zh-CN" sz="2800" dirty="0">
                <a:latin typeface="Corbel" panose="020B0503020204020204" pitchFamily="34" charset="0"/>
              </a:rPr>
              <a:t>·</a:t>
            </a:r>
            <a:r>
              <a:rPr lang="zh-CN" altLang="en-US" sz="2800" dirty="0">
                <a:latin typeface="Corbel" panose="020B0503020204020204" pitchFamily="34" charset="0"/>
              </a:rPr>
              <a:t>普洛塞</a:t>
            </a:r>
            <a:r>
              <a:rPr lang="en-US" sz="2800" dirty="0">
                <a:latin typeface="Corbel" panose="020B0503020204020204" pitchFamily="34" charset="0"/>
              </a:rPr>
              <a:t>   </a:t>
            </a:r>
            <a:r>
              <a:rPr lang="en-US" sz="2800" b="0" dirty="0">
                <a:latin typeface="Corbel" panose="020B0503020204020204" pitchFamily="34" charset="0"/>
              </a:rPr>
              <a:t> </a:t>
            </a:r>
            <a:r>
              <a:rPr lang="en-US" sz="2800" b="0" dirty="0">
                <a:solidFill>
                  <a:srgbClr val="D3741F"/>
                </a:solidFill>
                <a:latin typeface="Corbel" panose="020B0503020204020204" pitchFamily="34" charset="0"/>
              </a:rPr>
              <a:t>|</a:t>
            </a:r>
            <a:r>
              <a:rPr lang="en-US" sz="2800" b="0" dirty="0">
                <a:latin typeface="Corbel" panose="020B0503020204020204" pitchFamily="34" charset="0"/>
              </a:rPr>
              <a:t>    </a:t>
            </a:r>
            <a:r>
              <a:rPr lang="zh-CN" altLang="en-US" sz="2800" dirty="0">
                <a:latin typeface="Corbel" panose="020B0503020204020204" pitchFamily="34" charset="0"/>
              </a:rPr>
              <a:t>秘书长</a:t>
            </a:r>
            <a:r>
              <a:rPr lang="en-US" sz="2800" b="0" dirty="0">
                <a:latin typeface="Corbel" panose="020B0503020204020204" pitchFamily="34" charset="0"/>
              </a:rPr>
              <a:t>   </a:t>
            </a:r>
            <a:r>
              <a:rPr lang="en-US" sz="2800" b="0" dirty="0">
                <a:solidFill>
                  <a:srgbClr val="D3741F"/>
                </a:solidFill>
                <a:latin typeface="Corbel" panose="020B0503020204020204" pitchFamily="34" charset="0"/>
              </a:rPr>
              <a:t>|</a:t>
            </a:r>
            <a:r>
              <a:rPr lang="en-US" sz="2800" b="0" dirty="0">
                <a:latin typeface="Corbel" panose="020B0503020204020204" pitchFamily="34" charset="0"/>
              </a:rPr>
              <a:t>    </a:t>
            </a:r>
            <a:r>
              <a:rPr lang="zh-CN" altLang="en-US" sz="2800" dirty="0">
                <a:latin typeface="Corbel" panose="020B0503020204020204" pitchFamily="34" charset="0"/>
              </a:rPr>
              <a:t>国际铝协</a:t>
            </a:r>
            <a:endParaRPr lang="en-GB" sz="4000" b="0" kern="0" dirty="0">
              <a:solidFill>
                <a:srgbClr val="D3741F"/>
              </a:solidFill>
            </a:endParaRPr>
          </a:p>
        </p:txBody>
      </p:sp>
      <p:pic>
        <p:nvPicPr>
          <p:cNvPr id="5" name="Picture 4" descr="A picture containing diagram&#10;&#10;Description automatically generated">
            <a:extLst>
              <a:ext uri="{FF2B5EF4-FFF2-40B4-BE49-F238E27FC236}">
                <a16:creationId xmlns:a16="http://schemas.microsoft.com/office/drawing/2014/main" id="{BC4C0BBA-7643-1050-BA8D-466EA4877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1190" y="395461"/>
            <a:ext cx="5337394" cy="2014456"/>
          </a:xfrm>
          <a:prstGeom prst="rect">
            <a:avLst/>
          </a:prstGeom>
        </p:spPr>
      </p:pic>
    </p:spTree>
    <p:extLst>
      <p:ext uri="{BB962C8B-B14F-4D97-AF65-F5344CB8AC3E}">
        <p14:creationId xmlns:p14="http://schemas.microsoft.com/office/powerpoint/2010/main" val="1554246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322F2-3E91-15F8-02ED-67F444878389}"/>
              </a:ext>
            </a:extLst>
          </p:cNvPr>
          <p:cNvSpPr>
            <a:spLocks noGrp="1"/>
          </p:cNvSpPr>
          <p:nvPr>
            <p:ph type="title"/>
          </p:nvPr>
        </p:nvSpPr>
        <p:spPr>
          <a:xfrm>
            <a:off x="3839567" y="323453"/>
            <a:ext cx="6057612" cy="933450"/>
          </a:xfrm>
        </p:spPr>
        <p:txBody>
          <a:bodyPr/>
          <a:lstStyle/>
          <a:p>
            <a:r>
              <a:rPr lang="zh-CN" altLang="en-US" dirty="0"/>
              <a:t>可持续性</a:t>
            </a:r>
            <a:endParaRPr lang="en-GB" dirty="0"/>
          </a:p>
        </p:txBody>
      </p:sp>
      <p:graphicFrame>
        <p:nvGraphicFramePr>
          <p:cNvPr id="4" name="Content Placeholder 3">
            <a:extLst>
              <a:ext uri="{FF2B5EF4-FFF2-40B4-BE49-F238E27FC236}">
                <a16:creationId xmlns:a16="http://schemas.microsoft.com/office/drawing/2014/main" id="{4289E215-36FA-3E6B-4F12-216C54A5C858}"/>
              </a:ext>
            </a:extLst>
          </p:cNvPr>
          <p:cNvGraphicFramePr>
            <a:graphicFrameLocks noGrp="1"/>
          </p:cNvGraphicFramePr>
          <p:nvPr>
            <p:ph idx="1"/>
            <p:extLst>
              <p:ext uri="{D42A27DB-BD31-4B8C-83A1-F6EECF244321}">
                <p14:modId xmlns:p14="http://schemas.microsoft.com/office/powerpoint/2010/main" val="1411442034"/>
              </p:ext>
            </p:extLst>
          </p:nvPr>
        </p:nvGraphicFramePr>
        <p:xfrm>
          <a:off x="671215" y="1907629"/>
          <a:ext cx="11817350" cy="4681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506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D45AD4B-E71D-4088-AB22-9FD66BCDD8D4}"/>
              </a:ext>
            </a:extLst>
          </p:cNvPr>
          <p:cNvSpPr txBox="1"/>
          <p:nvPr/>
        </p:nvSpPr>
        <p:spPr>
          <a:xfrm>
            <a:off x="2339021" y="2790917"/>
            <a:ext cx="2179018" cy="432041"/>
          </a:xfrm>
          <a:prstGeom prst="rect">
            <a:avLst/>
          </a:prstGeom>
          <a:noFill/>
        </p:spPr>
        <p:txBody>
          <a:bodyPr wrap="square" lIns="0" tIns="0" rIns="0" bIns="0" rtlCol="0">
            <a:spAutoFit/>
          </a:bodyPr>
          <a:lstStyle/>
          <a:p>
            <a:pPr>
              <a:lnSpc>
                <a:spcPct val="110000"/>
              </a:lnSpc>
            </a:pPr>
            <a:r>
              <a:rPr lang="zh-CN" altLang="en-US" sz="1323" dirty="0">
                <a:solidFill>
                  <a:schemeClr val="tx1"/>
                </a:solidFill>
                <a:latin typeface="Arial" panose="020B0604020202020204" pitchFamily="34" charset="0"/>
                <a:ea typeface="Open Sans" pitchFamily="34" charset="0"/>
                <a:cs typeface="Arial" panose="020B0604020202020204" pitchFamily="34" charset="0"/>
              </a:rPr>
              <a:t>铝合金防潮防腐蚀，使用寿命长</a:t>
            </a:r>
            <a:endParaRPr lang="en-US" sz="1323"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19" name="Rectangle 18">
            <a:extLst>
              <a:ext uri="{FF2B5EF4-FFF2-40B4-BE49-F238E27FC236}">
                <a16:creationId xmlns:a16="http://schemas.microsoft.com/office/drawing/2014/main" id="{8B52A0C2-313B-43C7-89F0-A3A262645911}"/>
              </a:ext>
            </a:extLst>
          </p:cNvPr>
          <p:cNvSpPr/>
          <p:nvPr/>
        </p:nvSpPr>
        <p:spPr>
          <a:xfrm>
            <a:off x="2339021" y="2427838"/>
            <a:ext cx="2179018" cy="329064"/>
          </a:xfrm>
          <a:prstGeom prst="rect">
            <a:avLst/>
          </a:prstGeom>
        </p:spPr>
        <p:txBody>
          <a:bodyPr wrap="square" lIns="0" rIns="0" anchor="b">
            <a:spAutoFit/>
          </a:bodyPr>
          <a:lstStyle/>
          <a:p>
            <a:r>
              <a:rPr lang="zh-CN" altLang="en-US" sz="1654" b="1" kern="0" dirty="0">
                <a:solidFill>
                  <a:schemeClr val="tx1"/>
                </a:solidFill>
                <a:latin typeface="Arial" panose="020B0604020202020204" pitchFamily="34" charset="0"/>
                <a:ea typeface="Open Sans" pitchFamily="34" charset="0"/>
                <a:cs typeface="Arial" panose="020B0604020202020204" pitchFamily="34" charset="0"/>
              </a:rPr>
              <a:t>耐用性</a:t>
            </a:r>
            <a:endParaRPr lang="en-US" sz="1654" b="1" kern="0"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21" name="TextBox 20">
            <a:extLst>
              <a:ext uri="{FF2B5EF4-FFF2-40B4-BE49-F238E27FC236}">
                <a16:creationId xmlns:a16="http://schemas.microsoft.com/office/drawing/2014/main" id="{0EE19425-1E32-423F-B7B0-4B8049FE90AA}"/>
              </a:ext>
            </a:extLst>
          </p:cNvPr>
          <p:cNvSpPr txBox="1"/>
          <p:nvPr/>
        </p:nvSpPr>
        <p:spPr>
          <a:xfrm>
            <a:off x="5649187" y="6485167"/>
            <a:ext cx="1977196" cy="432041"/>
          </a:xfrm>
          <a:prstGeom prst="rect">
            <a:avLst/>
          </a:prstGeom>
          <a:noFill/>
        </p:spPr>
        <p:txBody>
          <a:bodyPr wrap="square" lIns="0" tIns="0" rIns="0" bIns="0" rtlCol="0">
            <a:spAutoFit/>
          </a:bodyPr>
          <a:lstStyle/>
          <a:p>
            <a:pPr>
              <a:lnSpc>
                <a:spcPct val="110000"/>
              </a:lnSpc>
            </a:pPr>
            <a:r>
              <a:rPr lang="zh-CN" altLang="en-US" sz="1323" dirty="0">
                <a:solidFill>
                  <a:schemeClr val="tx1"/>
                </a:solidFill>
                <a:latin typeface="Arial" panose="020B0604020202020204" pitchFamily="34" charset="0"/>
                <a:ea typeface="Open Sans" pitchFamily="34" charset="0"/>
                <a:cs typeface="Arial" panose="020B0604020202020204" pitchFamily="34" charset="0"/>
              </a:rPr>
              <a:t>初级生产过程能量回收高达</a:t>
            </a:r>
            <a:r>
              <a:rPr lang="en-US" altLang="zh-CN" sz="1323" dirty="0">
                <a:solidFill>
                  <a:schemeClr val="tx1"/>
                </a:solidFill>
                <a:latin typeface="Arial" panose="020B0604020202020204" pitchFamily="34" charset="0"/>
                <a:ea typeface="Open Sans" pitchFamily="34" charset="0"/>
                <a:cs typeface="Arial" panose="020B0604020202020204" pitchFamily="34" charset="0"/>
              </a:rPr>
              <a:t>95%</a:t>
            </a:r>
            <a:endParaRPr lang="en-US" sz="1323"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22" name="Rectangle 21">
            <a:extLst>
              <a:ext uri="{FF2B5EF4-FFF2-40B4-BE49-F238E27FC236}">
                <a16:creationId xmlns:a16="http://schemas.microsoft.com/office/drawing/2014/main" id="{C5271953-780B-450F-B2BC-F01C4ADEC223}"/>
              </a:ext>
            </a:extLst>
          </p:cNvPr>
          <p:cNvSpPr/>
          <p:nvPr/>
        </p:nvSpPr>
        <p:spPr>
          <a:xfrm>
            <a:off x="5649187" y="6156101"/>
            <a:ext cx="1977196" cy="329064"/>
          </a:xfrm>
          <a:prstGeom prst="rect">
            <a:avLst/>
          </a:prstGeom>
        </p:spPr>
        <p:txBody>
          <a:bodyPr wrap="square" lIns="0" rIns="0" anchor="b">
            <a:spAutoFit/>
          </a:bodyPr>
          <a:lstStyle/>
          <a:p>
            <a:r>
              <a:rPr lang="zh-CN" altLang="en-US" sz="1654" b="1" kern="0" dirty="0">
                <a:solidFill>
                  <a:schemeClr val="tx1"/>
                </a:solidFill>
                <a:latin typeface="Arial" panose="020B0604020202020204" pitchFamily="34" charset="0"/>
                <a:ea typeface="Open Sans" pitchFamily="34" charset="0"/>
                <a:cs typeface="Arial" panose="020B0604020202020204" pitchFamily="34" charset="0"/>
              </a:rPr>
              <a:t>可回收性</a:t>
            </a:r>
            <a:endParaRPr lang="en-US" sz="1654" b="1" kern="0"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52" name="TextBox 51">
            <a:extLst>
              <a:ext uri="{FF2B5EF4-FFF2-40B4-BE49-F238E27FC236}">
                <a16:creationId xmlns:a16="http://schemas.microsoft.com/office/drawing/2014/main" id="{96DA5BD0-C84D-49B4-BADF-5A303C2EE73E}"/>
              </a:ext>
            </a:extLst>
          </p:cNvPr>
          <p:cNvSpPr txBox="1"/>
          <p:nvPr/>
        </p:nvSpPr>
        <p:spPr>
          <a:xfrm>
            <a:off x="2246526" y="5219435"/>
            <a:ext cx="2098066" cy="432041"/>
          </a:xfrm>
          <a:prstGeom prst="rect">
            <a:avLst/>
          </a:prstGeom>
          <a:noFill/>
        </p:spPr>
        <p:txBody>
          <a:bodyPr wrap="square" lIns="0" tIns="0" rIns="0" bIns="0" rtlCol="0">
            <a:spAutoFit/>
          </a:bodyPr>
          <a:lstStyle/>
          <a:p>
            <a:pPr>
              <a:lnSpc>
                <a:spcPct val="110000"/>
              </a:lnSpc>
            </a:pPr>
            <a:r>
              <a:rPr lang="zh-CN" altLang="en-US" sz="1323" dirty="0">
                <a:solidFill>
                  <a:schemeClr val="tx1"/>
                </a:solidFill>
                <a:ea typeface="Open Sans" pitchFamily="34" charset="0"/>
                <a:cs typeface="Arial" panose="020B0604020202020204" pitchFamily="34" charset="0"/>
              </a:rPr>
              <a:t>可保藏食物、饮品及药物，减少浪费</a:t>
            </a:r>
            <a:endParaRPr lang="en-US" sz="1323"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53" name="Rectangle 52">
            <a:extLst>
              <a:ext uri="{FF2B5EF4-FFF2-40B4-BE49-F238E27FC236}">
                <a16:creationId xmlns:a16="http://schemas.microsoft.com/office/drawing/2014/main" id="{46D68739-A44D-4300-9DD6-0AC9B66FEF42}"/>
              </a:ext>
            </a:extLst>
          </p:cNvPr>
          <p:cNvSpPr/>
          <p:nvPr/>
        </p:nvSpPr>
        <p:spPr>
          <a:xfrm>
            <a:off x="2246526" y="4890369"/>
            <a:ext cx="2098066" cy="329064"/>
          </a:xfrm>
          <a:prstGeom prst="rect">
            <a:avLst/>
          </a:prstGeom>
        </p:spPr>
        <p:txBody>
          <a:bodyPr wrap="square" lIns="0" rIns="0" anchor="b">
            <a:spAutoFit/>
          </a:bodyPr>
          <a:lstStyle/>
          <a:p>
            <a:r>
              <a:rPr lang="zh-CN" altLang="en-US" sz="1654" b="1" kern="0" dirty="0">
                <a:solidFill>
                  <a:schemeClr val="tx1"/>
                </a:solidFill>
                <a:latin typeface="Arial" panose="020B0604020202020204" pitchFamily="34" charset="0"/>
                <a:ea typeface="Open Sans" pitchFamily="34" charset="0"/>
                <a:cs typeface="Arial" panose="020B0604020202020204" pitchFamily="34" charset="0"/>
              </a:rPr>
              <a:t>保护性</a:t>
            </a:r>
            <a:endParaRPr lang="en-US" sz="1654" b="1" kern="0"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58" name="TextBox 57">
            <a:extLst>
              <a:ext uri="{FF2B5EF4-FFF2-40B4-BE49-F238E27FC236}">
                <a16:creationId xmlns:a16="http://schemas.microsoft.com/office/drawing/2014/main" id="{254A070E-C3C6-4E9D-8F5B-0988005A0E4E}"/>
              </a:ext>
            </a:extLst>
          </p:cNvPr>
          <p:cNvSpPr txBox="1"/>
          <p:nvPr/>
        </p:nvSpPr>
        <p:spPr>
          <a:xfrm>
            <a:off x="8669325" y="2890943"/>
            <a:ext cx="2465147" cy="432041"/>
          </a:xfrm>
          <a:prstGeom prst="rect">
            <a:avLst/>
          </a:prstGeom>
          <a:noFill/>
        </p:spPr>
        <p:txBody>
          <a:bodyPr wrap="square" lIns="0" tIns="0" rIns="0" bIns="0" rtlCol="0">
            <a:spAutoFit/>
          </a:bodyPr>
          <a:lstStyle/>
          <a:p>
            <a:pPr>
              <a:lnSpc>
                <a:spcPct val="110000"/>
              </a:lnSpc>
            </a:pPr>
            <a:r>
              <a:rPr lang="zh-CN" altLang="en-US" sz="1323" dirty="0">
                <a:solidFill>
                  <a:schemeClr val="tx1"/>
                </a:solidFill>
                <a:latin typeface="Arial" panose="020B0604020202020204" pitchFamily="34" charset="0"/>
                <a:ea typeface="Open Sans" pitchFamily="34" charset="0"/>
                <a:cs typeface="Arial" panose="020B0604020202020204" pitchFamily="34" charset="0"/>
              </a:rPr>
              <a:t>高导热系数缩短食物加工、冷却及加热时间</a:t>
            </a:r>
            <a:endParaRPr lang="en-US" sz="1323"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59" name="Rectangle 58">
            <a:extLst>
              <a:ext uri="{FF2B5EF4-FFF2-40B4-BE49-F238E27FC236}">
                <a16:creationId xmlns:a16="http://schemas.microsoft.com/office/drawing/2014/main" id="{AB04E8D2-923B-42F0-BA7D-592CA12B36A6}"/>
              </a:ext>
            </a:extLst>
          </p:cNvPr>
          <p:cNvSpPr/>
          <p:nvPr/>
        </p:nvSpPr>
        <p:spPr>
          <a:xfrm>
            <a:off x="8669322" y="2561877"/>
            <a:ext cx="1977196" cy="329064"/>
          </a:xfrm>
          <a:prstGeom prst="rect">
            <a:avLst/>
          </a:prstGeom>
        </p:spPr>
        <p:txBody>
          <a:bodyPr wrap="square" lIns="0" rIns="0" anchor="b">
            <a:spAutoFit/>
          </a:bodyPr>
          <a:lstStyle/>
          <a:p>
            <a:r>
              <a:rPr lang="zh-CN" altLang="en-US" sz="1654" b="1" kern="0" dirty="0">
                <a:solidFill>
                  <a:schemeClr val="tx1"/>
                </a:solidFill>
                <a:latin typeface="Arial" panose="020B0604020202020204" pitchFamily="34" charset="0"/>
                <a:ea typeface="Open Sans" pitchFamily="34" charset="0"/>
                <a:cs typeface="Arial" panose="020B0604020202020204" pitchFamily="34" charset="0"/>
              </a:rPr>
              <a:t>导热性</a:t>
            </a:r>
            <a:endParaRPr lang="en-US" sz="1654" b="1" kern="0"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61" name="TextBox 60">
            <a:extLst>
              <a:ext uri="{FF2B5EF4-FFF2-40B4-BE49-F238E27FC236}">
                <a16:creationId xmlns:a16="http://schemas.microsoft.com/office/drawing/2014/main" id="{7D929836-6F28-4094-9AA8-BD9B1301D6A6}"/>
              </a:ext>
            </a:extLst>
          </p:cNvPr>
          <p:cNvSpPr txBox="1"/>
          <p:nvPr/>
        </p:nvSpPr>
        <p:spPr>
          <a:xfrm>
            <a:off x="8952135" y="5004492"/>
            <a:ext cx="1977196" cy="432041"/>
          </a:xfrm>
          <a:prstGeom prst="rect">
            <a:avLst/>
          </a:prstGeom>
          <a:noFill/>
        </p:spPr>
        <p:txBody>
          <a:bodyPr wrap="square" lIns="0" tIns="0" rIns="0" bIns="0" rtlCol="0">
            <a:spAutoFit/>
          </a:bodyPr>
          <a:lstStyle/>
          <a:p>
            <a:pPr>
              <a:lnSpc>
                <a:spcPct val="110000"/>
              </a:lnSpc>
            </a:pPr>
            <a:r>
              <a:rPr lang="zh-CN" altLang="en-US" sz="1323" dirty="0">
                <a:solidFill>
                  <a:schemeClr val="tx1"/>
                </a:solidFill>
                <a:latin typeface="Arial" panose="020B0604020202020204" pitchFamily="34" charset="0"/>
                <a:ea typeface="Open Sans" pitchFamily="34" charset="0"/>
                <a:cs typeface="Arial" panose="020B0604020202020204" pitchFamily="34" charset="0"/>
              </a:rPr>
              <a:t>灵活性与可塑性拓展设计空间</a:t>
            </a:r>
            <a:endParaRPr lang="en-US" sz="1323"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62" name="Rectangle 61">
            <a:extLst>
              <a:ext uri="{FF2B5EF4-FFF2-40B4-BE49-F238E27FC236}">
                <a16:creationId xmlns:a16="http://schemas.microsoft.com/office/drawing/2014/main" id="{1250DC26-B89D-473F-8F0E-0956668EA43A}"/>
              </a:ext>
            </a:extLst>
          </p:cNvPr>
          <p:cNvSpPr/>
          <p:nvPr/>
        </p:nvSpPr>
        <p:spPr>
          <a:xfrm>
            <a:off x="8952135" y="4675425"/>
            <a:ext cx="1977196" cy="329064"/>
          </a:xfrm>
          <a:prstGeom prst="rect">
            <a:avLst/>
          </a:prstGeom>
        </p:spPr>
        <p:txBody>
          <a:bodyPr wrap="square" lIns="0" rIns="0" anchor="b">
            <a:spAutoFit/>
          </a:bodyPr>
          <a:lstStyle/>
          <a:p>
            <a:r>
              <a:rPr lang="zh-CN" altLang="en-US" sz="1654" b="1" kern="0" dirty="0">
                <a:solidFill>
                  <a:schemeClr val="tx1"/>
                </a:solidFill>
                <a:latin typeface="Arial" panose="020B0604020202020204" pitchFamily="34" charset="0"/>
                <a:ea typeface="Open Sans" pitchFamily="34" charset="0"/>
                <a:cs typeface="Arial" panose="020B0604020202020204" pitchFamily="34" charset="0"/>
              </a:rPr>
              <a:t>可塑性</a:t>
            </a:r>
            <a:endParaRPr lang="en-US" sz="1654" b="1" kern="0"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15" name="TextBox 14">
            <a:extLst>
              <a:ext uri="{FF2B5EF4-FFF2-40B4-BE49-F238E27FC236}">
                <a16:creationId xmlns:a16="http://schemas.microsoft.com/office/drawing/2014/main" id="{1D90BB57-BBEC-48B4-81C3-8152D8122BE8}"/>
              </a:ext>
            </a:extLst>
          </p:cNvPr>
          <p:cNvSpPr txBox="1"/>
          <p:nvPr/>
        </p:nvSpPr>
        <p:spPr>
          <a:xfrm>
            <a:off x="5504524" y="1403580"/>
            <a:ext cx="1935443" cy="432041"/>
          </a:xfrm>
          <a:prstGeom prst="rect">
            <a:avLst/>
          </a:prstGeom>
          <a:noFill/>
        </p:spPr>
        <p:txBody>
          <a:bodyPr wrap="square" lIns="0" tIns="0" rIns="0" bIns="0" rtlCol="0">
            <a:spAutoFit/>
          </a:bodyPr>
          <a:lstStyle/>
          <a:p>
            <a:pPr>
              <a:lnSpc>
                <a:spcPct val="110000"/>
              </a:lnSpc>
            </a:pPr>
            <a:r>
              <a:rPr lang="zh-CN" altLang="en-US" sz="1323" dirty="0">
                <a:solidFill>
                  <a:schemeClr val="tx1"/>
                </a:solidFill>
                <a:latin typeface="Arial" panose="020B0604020202020204" pitchFamily="34" charset="0"/>
                <a:ea typeface="Open Sans" pitchFamily="34" charset="0"/>
                <a:cs typeface="Arial" panose="020B0604020202020204" pitchFamily="34" charset="0"/>
              </a:rPr>
              <a:t>高比强度有利于塑造轻量型坚固结构</a:t>
            </a:r>
            <a:endParaRPr lang="en-US" sz="1323" dirty="0">
              <a:solidFill>
                <a:schemeClr val="tx1"/>
              </a:solidFill>
              <a:latin typeface="Arial" panose="020B0604020202020204" pitchFamily="34" charset="0"/>
              <a:ea typeface="Open Sans" pitchFamily="34" charset="0"/>
              <a:cs typeface="Arial" panose="020B0604020202020204" pitchFamily="34" charset="0"/>
            </a:endParaRPr>
          </a:p>
        </p:txBody>
      </p:sp>
      <p:sp>
        <p:nvSpPr>
          <p:cNvPr id="16" name="Rectangle 15">
            <a:extLst>
              <a:ext uri="{FF2B5EF4-FFF2-40B4-BE49-F238E27FC236}">
                <a16:creationId xmlns:a16="http://schemas.microsoft.com/office/drawing/2014/main" id="{E595F7DB-3247-478A-B379-4BAE30BD0D7D}"/>
              </a:ext>
            </a:extLst>
          </p:cNvPr>
          <p:cNvSpPr/>
          <p:nvPr/>
        </p:nvSpPr>
        <p:spPr>
          <a:xfrm>
            <a:off x="5504521" y="1046523"/>
            <a:ext cx="2223477" cy="329064"/>
          </a:xfrm>
          <a:prstGeom prst="rect">
            <a:avLst/>
          </a:prstGeom>
        </p:spPr>
        <p:txBody>
          <a:bodyPr wrap="square" lIns="0" rIns="0" anchor="b">
            <a:spAutoFit/>
          </a:bodyPr>
          <a:lstStyle/>
          <a:p>
            <a:r>
              <a:rPr lang="zh-CN" altLang="en-US" sz="1654" b="1" kern="0" dirty="0">
                <a:solidFill>
                  <a:schemeClr val="tx1"/>
                </a:solidFill>
                <a:latin typeface="Arial" panose="020B0604020202020204" pitchFamily="34" charset="0"/>
                <a:ea typeface="Open Sans" pitchFamily="34" charset="0"/>
                <a:cs typeface="Arial" panose="020B0604020202020204" pitchFamily="34" charset="0"/>
              </a:rPr>
              <a:t>轻量化</a:t>
            </a:r>
            <a:endParaRPr lang="en-US" sz="1654" b="1" kern="0" dirty="0">
              <a:solidFill>
                <a:schemeClr val="tx1"/>
              </a:solidFill>
              <a:latin typeface="Arial" panose="020B0604020202020204" pitchFamily="34" charset="0"/>
              <a:ea typeface="Open Sans" pitchFamily="34" charset="0"/>
              <a:cs typeface="Arial" panose="020B0604020202020204" pitchFamily="34" charset="0"/>
            </a:endParaRPr>
          </a:p>
        </p:txBody>
      </p:sp>
      <p:pic>
        <p:nvPicPr>
          <p:cNvPr id="63" name="Picture 6">
            <a:extLst>
              <a:ext uri="{FF2B5EF4-FFF2-40B4-BE49-F238E27FC236}">
                <a16:creationId xmlns:a16="http://schemas.microsoft.com/office/drawing/2014/main" id="{73D43A28-B546-48D2-97D7-A0EB84A936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554" t="14462" r="20304" b="30466"/>
          <a:stretch/>
        </p:blipFill>
        <p:spPr bwMode="auto">
          <a:xfrm>
            <a:off x="5708141" y="3470967"/>
            <a:ext cx="1341369" cy="1151672"/>
          </a:xfrm>
          <a:prstGeom prst="rect">
            <a:avLst/>
          </a:prstGeom>
          <a:noFill/>
          <a:extLst>
            <a:ext uri="{909E8E84-426E-40DD-AFC4-6F175D3DCCD1}">
              <a14:hiddenFill xmlns:a14="http://schemas.microsoft.com/office/drawing/2010/main">
                <a:solidFill>
                  <a:srgbClr val="FFFFFF"/>
                </a:solidFill>
              </a14:hiddenFill>
            </a:ext>
          </a:extLst>
        </p:spPr>
      </p:pic>
      <p:sp>
        <p:nvSpPr>
          <p:cNvPr id="3072" name="Title 3071">
            <a:extLst>
              <a:ext uri="{FF2B5EF4-FFF2-40B4-BE49-F238E27FC236}">
                <a16:creationId xmlns:a16="http://schemas.microsoft.com/office/drawing/2014/main" id="{A32CE041-C19C-4477-8920-2FD478216B86}"/>
              </a:ext>
            </a:extLst>
          </p:cNvPr>
          <p:cNvSpPr>
            <a:spLocks noGrp="1"/>
          </p:cNvSpPr>
          <p:nvPr>
            <p:ph type="title"/>
          </p:nvPr>
        </p:nvSpPr>
        <p:spPr>
          <a:xfrm>
            <a:off x="5028708" y="4774475"/>
            <a:ext cx="2898181" cy="272327"/>
          </a:xfrm>
          <a:solidFill>
            <a:schemeClr val="bg1"/>
          </a:solidFill>
        </p:spPr>
        <p:txBody>
          <a:bodyPr/>
          <a:lstStyle/>
          <a:p>
            <a:r>
              <a:rPr lang="zh-CN" altLang="en-US" sz="1984" dirty="0">
                <a:solidFill>
                  <a:schemeClr val="tx1"/>
                </a:solidFill>
              </a:rPr>
              <a:t>营造美好未来</a:t>
            </a:r>
            <a:r>
              <a:rPr lang="en-US" altLang="zh-CN" sz="1984" dirty="0">
                <a:solidFill>
                  <a:schemeClr val="tx1"/>
                </a:solidFill>
              </a:rPr>
              <a:t>…</a:t>
            </a:r>
            <a:endParaRPr lang="en-GB" sz="1984" dirty="0">
              <a:solidFill>
                <a:schemeClr val="tx1"/>
              </a:solidFill>
            </a:endParaRPr>
          </a:p>
        </p:txBody>
      </p:sp>
      <p:grpSp>
        <p:nvGrpSpPr>
          <p:cNvPr id="2" name="Group 1">
            <a:extLst>
              <a:ext uri="{FF2B5EF4-FFF2-40B4-BE49-F238E27FC236}">
                <a16:creationId xmlns:a16="http://schemas.microsoft.com/office/drawing/2014/main" id="{3F71130B-03CB-475C-BBB5-35BC1D1F11A1}"/>
              </a:ext>
            </a:extLst>
          </p:cNvPr>
          <p:cNvGrpSpPr/>
          <p:nvPr/>
        </p:nvGrpSpPr>
        <p:grpSpPr>
          <a:xfrm>
            <a:off x="4460349" y="2038581"/>
            <a:ext cx="4207953" cy="4068508"/>
            <a:chOff x="3291461" y="724145"/>
            <a:chExt cx="5089304" cy="4920652"/>
          </a:xfrm>
        </p:grpSpPr>
        <p:sp>
          <p:nvSpPr>
            <p:cNvPr id="3075" name="Oval 3074">
              <a:extLst>
                <a:ext uri="{FF2B5EF4-FFF2-40B4-BE49-F238E27FC236}">
                  <a16:creationId xmlns:a16="http://schemas.microsoft.com/office/drawing/2014/main" id="{2EB8D39A-4DE7-4847-A225-F7BFA0144207}"/>
                </a:ext>
              </a:extLst>
            </p:cNvPr>
            <p:cNvSpPr/>
            <p:nvPr/>
          </p:nvSpPr>
          <p:spPr bwMode="auto">
            <a:xfrm>
              <a:off x="3571464" y="1066800"/>
              <a:ext cx="4320000" cy="4320000"/>
            </a:xfrm>
            <a:prstGeom prst="ellipse">
              <a:avLst/>
            </a:prstGeom>
            <a:noFill/>
            <a:ln w="57150" cap="flat" cmpd="sng" algn="ctr">
              <a:solidFill>
                <a:srgbClr val="6E8731"/>
              </a:solidFill>
              <a:prstDash val="solid"/>
              <a:round/>
              <a:headEnd type="none" w="med" len="med"/>
              <a:tailEnd type="none" w="med" len="med"/>
            </a:ln>
            <a:effectLst/>
          </p:spPr>
          <p:txBody>
            <a:bodyPr vert="horz" wrap="square" lIns="75605" tIns="37802" rIns="75605" bIns="37802" numCol="1" rtlCol="0" anchor="t" anchorCtr="0" compatLnSpc="1">
              <a:prstTxWarp prst="textNoShape">
                <a:avLst/>
              </a:prstTxWarp>
            </a:bodyPr>
            <a:lstStyle/>
            <a:p>
              <a:pPr marL="283520" indent="-283520" defTabSz="756051" eaLnBrk="0">
                <a:lnSpc>
                  <a:spcPct val="100000"/>
                </a:lnSpc>
                <a:spcBef>
                  <a:spcPct val="20000"/>
                </a:spcBef>
                <a:buClrTx/>
                <a:buSzTx/>
                <a:buFontTx/>
                <a:buChar char="•"/>
              </a:pPr>
              <a:endParaRPr lang="en-GB" sz="2315" b="1" baseline="-25000" dirty="0">
                <a:solidFill>
                  <a:schemeClr val="tx1"/>
                </a:solidFill>
              </a:endParaRPr>
            </a:p>
          </p:txBody>
        </p:sp>
        <p:pic>
          <p:nvPicPr>
            <p:cNvPr id="3078" name="Picture 6">
              <a:extLst>
                <a:ext uri="{FF2B5EF4-FFF2-40B4-BE49-F238E27FC236}">
                  <a16:creationId xmlns:a16="http://schemas.microsoft.com/office/drawing/2014/main" id="{BE1C430B-56C8-46F3-B61F-138ACC57A8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5050" y="4744797"/>
              <a:ext cx="891509" cy="900000"/>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3100" name="Picture 28" descr="Image result for feather icon white">
              <a:extLst>
                <a:ext uri="{FF2B5EF4-FFF2-40B4-BE49-F238E27FC236}">
                  <a16:creationId xmlns:a16="http://schemas.microsoft.com/office/drawing/2014/main" id="{FE1E8ECF-0F7B-4703-A4FB-1914484F322E}"/>
                </a:ext>
              </a:extLst>
            </p:cNvPr>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140822">
              <a:off x="5300867" y="724145"/>
              <a:ext cx="900000" cy="900000"/>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3088" name="Picture 16">
              <a:extLst>
                <a:ext uri="{FF2B5EF4-FFF2-40B4-BE49-F238E27FC236}">
                  <a16:creationId xmlns:a16="http://schemas.microsoft.com/office/drawing/2014/main" id="{712A19E2-252B-47CC-848A-3CEC6EF9A44B}"/>
                </a:ext>
              </a:extLst>
            </p:cNvPr>
            <p:cNvPicPr>
              <a:picLocks noChangeAspect="1" noChangeArrowheads="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5667" r="9492" b="18128"/>
            <a:stretch/>
          </p:blipFill>
          <p:spPr bwMode="auto">
            <a:xfrm>
              <a:off x="7448138" y="3553017"/>
              <a:ext cx="932627" cy="900000"/>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3104" name="Picture 32">
              <a:extLst>
                <a:ext uri="{FF2B5EF4-FFF2-40B4-BE49-F238E27FC236}">
                  <a16:creationId xmlns:a16="http://schemas.microsoft.com/office/drawing/2014/main" id="{156D297B-DF30-477D-99A4-3E98B71B70E1}"/>
                </a:ext>
              </a:extLst>
            </p:cNvPr>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73142" t="9334" r="17820" b="23842"/>
            <a:stretch/>
          </p:blipFill>
          <p:spPr bwMode="auto">
            <a:xfrm>
              <a:off x="3361234" y="1457514"/>
              <a:ext cx="1101899" cy="108204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descr="Icon&#10;&#10;Description automatically generated">
              <a:extLst>
                <a:ext uri="{FF2B5EF4-FFF2-40B4-BE49-F238E27FC236}">
                  <a16:creationId xmlns:a16="http://schemas.microsoft.com/office/drawing/2014/main" id="{CE0FB5C4-1900-48CA-852B-83FDFD1C7C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91461" y="3800675"/>
              <a:ext cx="891509" cy="889483"/>
            </a:xfrm>
            <a:prstGeom prst="ellipse">
              <a:avLst/>
            </a:prstGeom>
            <a:ln w="63500" cap="rnd">
              <a:noFill/>
            </a:ln>
            <a:effectLst/>
          </p:spPr>
        </p:pic>
      </p:grpSp>
      <p:sp>
        <p:nvSpPr>
          <p:cNvPr id="25" name="Rectangle 24">
            <a:extLst>
              <a:ext uri="{FF2B5EF4-FFF2-40B4-BE49-F238E27FC236}">
                <a16:creationId xmlns:a16="http://schemas.microsoft.com/office/drawing/2014/main" id="{C5430285-7FC2-4EEF-AC95-89989521A5F4}"/>
              </a:ext>
            </a:extLst>
          </p:cNvPr>
          <p:cNvSpPr/>
          <p:nvPr/>
        </p:nvSpPr>
        <p:spPr>
          <a:xfrm>
            <a:off x="9523609" y="6948189"/>
            <a:ext cx="2079129" cy="246158"/>
          </a:xfrm>
          <a:prstGeom prst="rect">
            <a:avLst/>
          </a:prstGeom>
        </p:spPr>
        <p:txBody>
          <a:bodyPr wrap="square">
            <a:spAutoFit/>
          </a:bodyPr>
          <a:lstStyle/>
          <a:p>
            <a:pPr algn="r" defTabSz="756057" hangingPunct="1">
              <a:defRPr/>
            </a:pPr>
            <a:r>
              <a:rPr lang="en-US" sz="1075" dirty="0">
                <a:solidFill>
                  <a:srgbClr val="454545"/>
                </a:solidFill>
                <a:latin typeface="Corbel" panose="020B0503020204020204" pitchFamily="34" charset="0"/>
                <a:cs typeface="Arial" panose="020B0604020202020204" pitchFamily="34" charset="0"/>
              </a:rPr>
              <a:t>Source: IAI</a:t>
            </a:r>
            <a:endParaRPr lang="en-GB" sz="1075" dirty="0">
              <a:solidFill>
                <a:srgbClr val="454545"/>
              </a:solidFill>
              <a:latin typeface="Corbel" panose="020B0503020204020204" pitchFamily="34" charset="0"/>
              <a:cs typeface="Arial" panose="020B0604020202020204" pitchFamily="34" charset="0"/>
            </a:endParaRPr>
          </a:p>
        </p:txBody>
      </p:sp>
      <p:pic>
        <p:nvPicPr>
          <p:cNvPr id="1028" name="Picture 4" descr="Heat haze icon, SVG and PNG | Game-icons.net">
            <a:extLst>
              <a:ext uri="{FF2B5EF4-FFF2-40B4-BE49-F238E27FC236}">
                <a16:creationId xmlns:a16="http://schemas.microsoft.com/office/drawing/2014/main" id="{9F95D4AA-7278-4CD0-991B-714FBBC00D8B}"/>
              </a:ext>
            </a:extLst>
          </p:cNvPr>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6385" y="2720210"/>
            <a:ext cx="744141" cy="744141"/>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13A13C01-A69C-BEE0-2CDD-05C2506A4971}"/>
              </a:ext>
            </a:extLst>
          </p:cNvPr>
          <p:cNvSpPr txBox="1">
            <a:spLocks/>
          </p:cNvSpPr>
          <p:nvPr/>
        </p:nvSpPr>
        <p:spPr bwMode="auto">
          <a:xfrm>
            <a:off x="2106942" y="140225"/>
            <a:ext cx="9225889" cy="933450"/>
          </a:xfrm>
          <a:prstGeom prst="rect">
            <a:avLst/>
          </a:prstGeom>
          <a:solidFill>
            <a:schemeClr val="bg1">
              <a:alpha val="50000"/>
            </a:schemeClr>
          </a:solidFill>
          <a:ln w="9525">
            <a:noFill/>
            <a:round/>
            <a:headEnd/>
            <a:tailEnd/>
          </a:ln>
          <a:effectLst>
            <a:softEdge rad="127000"/>
          </a:effectLst>
        </p:spPr>
        <p:txBody>
          <a:bodyPr vert="horz" wrap="square" lIns="0" tIns="0" rIns="0" bIns="0" numCol="1" anchor="ctr" anchorCtr="0" compatLnSpc="1">
            <a:prstTxWarp prst="textNoShape">
              <a:avLst/>
            </a:prstTxWarp>
          </a:bodyPr>
          <a:lstStyle>
            <a:lvl1pPr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Corbel" panose="020B0503020204020204" pitchFamily="34" charset="0"/>
                <a:ea typeface="+mj-ea"/>
                <a:cs typeface="+mj-cs"/>
              </a:defRPr>
            </a:lvl1pPr>
            <a:lvl2pPr marL="743000" indent="-285769"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2pPr>
            <a:lvl3pPr marL="1143076"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3pPr>
            <a:lvl4pPr marL="160030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4pPr>
            <a:lvl5pPr marL="205753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5pPr>
            <a:lvl6pPr marL="251476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6pPr>
            <a:lvl7pPr marL="297199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7pPr>
            <a:lvl8pPr marL="342922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8pPr>
            <a:lvl9pPr marL="3886459"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9pPr>
          </a:lstStyle>
          <a:p>
            <a:r>
              <a:rPr lang="zh-CN" altLang="en-US" kern="0" dirty="0"/>
              <a:t>营造美好未来</a:t>
            </a:r>
            <a:r>
              <a:rPr lang="en-US" altLang="zh-CN" kern="0" dirty="0"/>
              <a:t>…</a:t>
            </a:r>
            <a:endParaRPr lang="en-GB" kern="0" dirty="0"/>
          </a:p>
        </p:txBody>
      </p:sp>
      <p:sp>
        <p:nvSpPr>
          <p:cNvPr id="4" name="文本框 3">
            <a:extLst>
              <a:ext uri="{FF2B5EF4-FFF2-40B4-BE49-F238E27FC236}">
                <a16:creationId xmlns:a16="http://schemas.microsoft.com/office/drawing/2014/main" id="{58F2B0B8-EC3F-A574-3BC4-343B9D5583EE}"/>
              </a:ext>
            </a:extLst>
          </p:cNvPr>
          <p:cNvSpPr txBox="1"/>
          <p:nvPr/>
        </p:nvSpPr>
        <p:spPr>
          <a:xfrm>
            <a:off x="6272467" y="3129848"/>
            <a:ext cx="442750" cy="378565"/>
          </a:xfrm>
          <a:prstGeom prst="rect">
            <a:avLst/>
          </a:prstGeom>
          <a:noFill/>
        </p:spPr>
        <p:txBody>
          <a:bodyPr wrap="none" rtlCol="0">
            <a:spAutoFit/>
          </a:bodyPr>
          <a:lstStyle/>
          <a:p>
            <a:r>
              <a:rPr lang="zh-CN" altLang="en-US" sz="2000" b="1" dirty="0">
                <a:solidFill>
                  <a:schemeClr val="tx1"/>
                </a:solidFill>
                <a:latin typeface="黑体" panose="02010609060101010101" pitchFamily="49" charset="-122"/>
                <a:ea typeface="黑体" panose="02010609060101010101" pitchFamily="49" charset="-122"/>
              </a:rPr>
              <a:t>铝</a:t>
            </a:r>
          </a:p>
        </p:txBody>
      </p:sp>
    </p:spTree>
    <p:extLst>
      <p:ext uri="{BB962C8B-B14F-4D97-AF65-F5344CB8AC3E}">
        <p14:creationId xmlns:p14="http://schemas.microsoft.com/office/powerpoint/2010/main" val="3929871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F6F1FE-379D-4A14-86F6-A3C30CCEB2B9}"/>
              </a:ext>
            </a:extLst>
          </p:cNvPr>
          <p:cNvPicPr>
            <a:picLocks noChangeAspect="1"/>
          </p:cNvPicPr>
          <p:nvPr/>
        </p:nvPicPr>
        <p:blipFill>
          <a:blip r:embed="rId3"/>
          <a:stretch>
            <a:fillRect/>
          </a:stretch>
        </p:blipFill>
        <p:spPr>
          <a:xfrm>
            <a:off x="167159" y="179437"/>
            <a:ext cx="13134026" cy="7128792"/>
          </a:xfrm>
          <a:prstGeom prst="rect">
            <a:avLst/>
          </a:prstGeom>
        </p:spPr>
      </p:pic>
      <p:sp>
        <p:nvSpPr>
          <p:cNvPr id="2" name="文本框 1">
            <a:extLst>
              <a:ext uri="{FF2B5EF4-FFF2-40B4-BE49-F238E27FC236}">
                <a16:creationId xmlns:a16="http://schemas.microsoft.com/office/drawing/2014/main" id="{B98DECE5-9A70-3FA6-D87C-57E438B3990E}"/>
              </a:ext>
            </a:extLst>
          </p:cNvPr>
          <p:cNvSpPr txBox="1"/>
          <p:nvPr/>
        </p:nvSpPr>
        <p:spPr>
          <a:xfrm>
            <a:off x="815231" y="287485"/>
            <a:ext cx="5580000" cy="324000"/>
          </a:xfrm>
          <a:prstGeom prst="rect">
            <a:avLst/>
          </a:prstGeom>
          <a:solidFill>
            <a:srgbClr val="A9A9A9"/>
          </a:solidFill>
        </p:spPr>
        <p:txBody>
          <a:bodyPr wrap="square" rtlCol="0">
            <a:spAutoFit/>
          </a:bodyPr>
          <a:lstStyle/>
          <a:p>
            <a:r>
              <a:rPr lang="zh-CN" altLang="en-US" dirty="0"/>
              <a:t>后疫情经济时代铝的发展机遇</a:t>
            </a:r>
          </a:p>
        </p:txBody>
      </p:sp>
      <p:sp>
        <p:nvSpPr>
          <p:cNvPr id="3" name="文本框 2">
            <a:extLst>
              <a:ext uri="{FF2B5EF4-FFF2-40B4-BE49-F238E27FC236}">
                <a16:creationId xmlns:a16="http://schemas.microsoft.com/office/drawing/2014/main" id="{43FBED8E-39F2-5EFF-ECC7-EF75DF2694BE}"/>
              </a:ext>
            </a:extLst>
          </p:cNvPr>
          <p:cNvSpPr txBox="1"/>
          <p:nvPr/>
        </p:nvSpPr>
        <p:spPr>
          <a:xfrm>
            <a:off x="239167" y="719533"/>
            <a:ext cx="9504000" cy="435600"/>
          </a:xfrm>
          <a:prstGeom prst="rect">
            <a:avLst/>
          </a:prstGeom>
          <a:solidFill>
            <a:schemeClr val="bg1"/>
          </a:solidFill>
        </p:spPr>
        <p:txBody>
          <a:bodyPr wrap="square" tIns="0" bIns="0" rtlCol="0" anchor="ctr" anchorCtr="0">
            <a:spAutoFit/>
          </a:bodyPr>
          <a:lstStyle/>
          <a:p>
            <a:r>
              <a:rPr lang="zh-CN" altLang="en-US" sz="2000" b="1" dirty="0">
                <a:solidFill>
                  <a:srgbClr val="2E69AD"/>
                </a:solidFill>
              </a:rPr>
              <a:t>全球铝消费的主要国家及地区</a:t>
            </a:r>
            <a:r>
              <a:rPr lang="en-US" altLang="zh-CN" sz="2000" b="1" dirty="0">
                <a:solidFill>
                  <a:srgbClr val="2E69AD"/>
                </a:solidFill>
              </a:rPr>
              <a:t>&amp;</a:t>
            </a:r>
            <a:r>
              <a:rPr lang="zh-CN" altLang="en-US" sz="2000" b="1" dirty="0">
                <a:solidFill>
                  <a:srgbClr val="2E69AD"/>
                </a:solidFill>
              </a:rPr>
              <a:t>主要行业</a:t>
            </a:r>
          </a:p>
        </p:txBody>
      </p:sp>
      <p:sp>
        <p:nvSpPr>
          <p:cNvPr id="5" name="文本框 4">
            <a:extLst>
              <a:ext uri="{FF2B5EF4-FFF2-40B4-BE49-F238E27FC236}">
                <a16:creationId xmlns:a16="http://schemas.microsoft.com/office/drawing/2014/main" id="{39955A74-8529-85D2-4D22-642078F7A9BF}"/>
              </a:ext>
            </a:extLst>
          </p:cNvPr>
          <p:cNvSpPr txBox="1"/>
          <p:nvPr/>
        </p:nvSpPr>
        <p:spPr>
          <a:xfrm>
            <a:off x="311175" y="1403573"/>
            <a:ext cx="4248472" cy="200376"/>
          </a:xfrm>
          <a:prstGeom prst="rect">
            <a:avLst/>
          </a:prstGeom>
          <a:solidFill>
            <a:schemeClr val="bg1"/>
          </a:solidFill>
        </p:spPr>
        <p:txBody>
          <a:bodyPr wrap="square" tIns="0" bIns="0" rtlCol="0">
            <a:spAutoFit/>
          </a:bodyPr>
          <a:lstStyle/>
          <a:p>
            <a:r>
              <a:rPr lang="en-US" altLang="zh-CN" sz="1400" b="1" u="sng" dirty="0">
                <a:solidFill>
                  <a:srgbClr val="36B2EC"/>
                </a:solidFill>
              </a:rPr>
              <a:t>2020-2030</a:t>
            </a:r>
            <a:r>
              <a:rPr lang="zh-CN" altLang="en-US" sz="1400" b="1" u="sng" dirty="0">
                <a:solidFill>
                  <a:srgbClr val="36B2EC"/>
                </a:solidFill>
              </a:rPr>
              <a:t>年铝需求增幅分区域对比（百万吨）</a:t>
            </a:r>
          </a:p>
        </p:txBody>
      </p:sp>
      <p:sp>
        <p:nvSpPr>
          <p:cNvPr id="6" name="文本框 5">
            <a:extLst>
              <a:ext uri="{FF2B5EF4-FFF2-40B4-BE49-F238E27FC236}">
                <a16:creationId xmlns:a16="http://schemas.microsoft.com/office/drawing/2014/main" id="{61775F11-FB11-9F4B-ABD4-D3A7503FFE28}"/>
              </a:ext>
            </a:extLst>
          </p:cNvPr>
          <p:cNvSpPr txBox="1"/>
          <p:nvPr/>
        </p:nvSpPr>
        <p:spPr>
          <a:xfrm>
            <a:off x="3623543" y="5147989"/>
            <a:ext cx="1872208" cy="1072153"/>
          </a:xfrm>
          <a:prstGeom prst="rect">
            <a:avLst/>
          </a:prstGeom>
          <a:solidFill>
            <a:schemeClr val="bg1"/>
          </a:solidFill>
        </p:spPr>
        <p:txBody>
          <a:bodyPr wrap="square" lIns="36000" tIns="0" rIns="36000" bIns="0" rtlCol="0">
            <a:spAutoFit/>
          </a:bodyPr>
          <a:lstStyle/>
          <a:p>
            <a:pPr>
              <a:lnSpc>
                <a:spcPct val="150000"/>
              </a:lnSpc>
            </a:pPr>
            <a:r>
              <a:rPr lang="zh-CN" altLang="en-US" sz="1200" b="1" dirty="0">
                <a:solidFill>
                  <a:srgbClr val="407EC2"/>
                </a:solidFill>
              </a:rPr>
              <a:t>预计</a:t>
            </a:r>
            <a:r>
              <a:rPr lang="en-US" altLang="zh-CN" sz="1200" b="1" dirty="0">
                <a:solidFill>
                  <a:srgbClr val="407EC2"/>
                </a:solidFill>
              </a:rPr>
              <a:t>2020-2030</a:t>
            </a:r>
            <a:r>
              <a:rPr lang="zh-CN" altLang="en-US" sz="1200" b="1" dirty="0">
                <a:solidFill>
                  <a:srgbClr val="407EC2"/>
                </a:solidFill>
              </a:rPr>
              <a:t>年亚洲、欧洲及北美铝市场需求增幅将占全球总需求增量的</a:t>
            </a:r>
            <a:r>
              <a:rPr lang="en-US" altLang="zh-CN" sz="1200" b="1" dirty="0">
                <a:solidFill>
                  <a:srgbClr val="407EC2"/>
                </a:solidFill>
              </a:rPr>
              <a:t>93%</a:t>
            </a:r>
            <a:r>
              <a:rPr lang="zh-CN" altLang="en-US" sz="1200" b="1" dirty="0">
                <a:solidFill>
                  <a:srgbClr val="407EC2"/>
                </a:solidFill>
              </a:rPr>
              <a:t>左右。</a:t>
            </a:r>
          </a:p>
        </p:txBody>
      </p:sp>
      <p:sp>
        <p:nvSpPr>
          <p:cNvPr id="7" name="文本框 6">
            <a:extLst>
              <a:ext uri="{FF2B5EF4-FFF2-40B4-BE49-F238E27FC236}">
                <a16:creationId xmlns:a16="http://schemas.microsoft.com/office/drawing/2014/main" id="{0D8814BB-85B4-411D-F756-E5C0A11D2724}"/>
              </a:ext>
            </a:extLst>
          </p:cNvPr>
          <p:cNvSpPr txBox="1"/>
          <p:nvPr/>
        </p:nvSpPr>
        <p:spPr>
          <a:xfrm rot="19821836">
            <a:off x="1532084" y="6450352"/>
            <a:ext cx="624638" cy="273079"/>
          </a:xfrm>
          <a:prstGeom prst="rect">
            <a:avLst/>
          </a:prstGeom>
          <a:solidFill>
            <a:schemeClr val="bg1"/>
          </a:solidFill>
        </p:spPr>
        <p:txBody>
          <a:bodyPr wrap="square" lIns="36000" tIns="36000" rIns="36000" bIns="36000" rtlCol="0">
            <a:spAutoFit/>
          </a:bodyPr>
          <a:lstStyle/>
          <a:p>
            <a:r>
              <a:rPr lang="zh-CN" altLang="en-US" sz="1400" b="1" dirty="0">
                <a:solidFill>
                  <a:schemeClr val="tx1"/>
                </a:solidFill>
              </a:rPr>
              <a:t>中国</a:t>
            </a:r>
          </a:p>
        </p:txBody>
      </p:sp>
      <p:sp>
        <p:nvSpPr>
          <p:cNvPr id="8" name="文本框 7">
            <a:extLst>
              <a:ext uri="{FF2B5EF4-FFF2-40B4-BE49-F238E27FC236}">
                <a16:creationId xmlns:a16="http://schemas.microsoft.com/office/drawing/2014/main" id="{0850B8EE-EAC9-022E-1A7E-44FB8B287595}"/>
              </a:ext>
            </a:extLst>
          </p:cNvPr>
          <p:cNvSpPr txBox="1"/>
          <p:nvPr/>
        </p:nvSpPr>
        <p:spPr>
          <a:xfrm rot="19821836">
            <a:off x="1668192" y="6584877"/>
            <a:ext cx="1440000" cy="273079"/>
          </a:xfrm>
          <a:prstGeom prst="rect">
            <a:avLst/>
          </a:prstGeom>
          <a:solidFill>
            <a:schemeClr val="bg1"/>
          </a:solidFill>
        </p:spPr>
        <p:txBody>
          <a:bodyPr wrap="square" lIns="0" tIns="72000" rIns="0" bIns="0" rtlCol="0">
            <a:spAutoFit/>
          </a:bodyPr>
          <a:lstStyle/>
          <a:p>
            <a:pPr algn="ctr"/>
            <a:r>
              <a:rPr lang="zh-CN" altLang="en-US" sz="1400" b="1" dirty="0">
                <a:solidFill>
                  <a:schemeClr val="tx1"/>
                </a:solidFill>
              </a:rPr>
              <a:t>亚洲（除中国外）</a:t>
            </a:r>
          </a:p>
        </p:txBody>
      </p:sp>
      <p:sp>
        <p:nvSpPr>
          <p:cNvPr id="10" name="文本框 9">
            <a:extLst>
              <a:ext uri="{FF2B5EF4-FFF2-40B4-BE49-F238E27FC236}">
                <a16:creationId xmlns:a16="http://schemas.microsoft.com/office/drawing/2014/main" id="{F0FFF25F-6A1D-0116-3D40-B6EF3608EC55}"/>
              </a:ext>
            </a:extLst>
          </p:cNvPr>
          <p:cNvSpPr txBox="1"/>
          <p:nvPr/>
        </p:nvSpPr>
        <p:spPr>
          <a:xfrm rot="19821836">
            <a:off x="2578320" y="6619601"/>
            <a:ext cx="1170293" cy="252000"/>
          </a:xfrm>
          <a:prstGeom prst="rect">
            <a:avLst/>
          </a:prstGeom>
          <a:solidFill>
            <a:schemeClr val="bg1"/>
          </a:solidFill>
        </p:spPr>
        <p:txBody>
          <a:bodyPr wrap="square" lIns="0" tIns="0" rIns="0" bIns="0" rtlCol="0">
            <a:spAutoFit/>
          </a:bodyPr>
          <a:lstStyle/>
          <a:p>
            <a:r>
              <a:rPr lang="zh-CN" altLang="en-US" sz="1400" b="1" dirty="0">
                <a:solidFill>
                  <a:schemeClr val="tx1"/>
                </a:solidFill>
              </a:rPr>
              <a:t>              北美</a:t>
            </a:r>
          </a:p>
        </p:txBody>
      </p:sp>
      <p:sp>
        <p:nvSpPr>
          <p:cNvPr id="11" name="文本框 10">
            <a:extLst>
              <a:ext uri="{FF2B5EF4-FFF2-40B4-BE49-F238E27FC236}">
                <a16:creationId xmlns:a16="http://schemas.microsoft.com/office/drawing/2014/main" id="{A79C5EEE-A079-CF1E-DC89-69FCAA7F608B}"/>
              </a:ext>
            </a:extLst>
          </p:cNvPr>
          <p:cNvSpPr txBox="1"/>
          <p:nvPr/>
        </p:nvSpPr>
        <p:spPr>
          <a:xfrm rot="19821836">
            <a:off x="3496435" y="6572546"/>
            <a:ext cx="1166709" cy="206677"/>
          </a:xfrm>
          <a:prstGeom prst="rect">
            <a:avLst/>
          </a:prstGeom>
          <a:solidFill>
            <a:schemeClr val="bg1"/>
          </a:solidFill>
        </p:spPr>
        <p:txBody>
          <a:bodyPr wrap="square" lIns="0" tIns="0" rIns="0" bIns="0" rtlCol="0">
            <a:spAutoFit/>
          </a:bodyPr>
          <a:lstStyle/>
          <a:p>
            <a:r>
              <a:rPr lang="zh-CN" altLang="en-US" sz="1400" b="1" dirty="0">
                <a:solidFill>
                  <a:schemeClr val="tx1"/>
                </a:solidFill>
              </a:rPr>
              <a:t>           欧洲  </a:t>
            </a:r>
          </a:p>
        </p:txBody>
      </p:sp>
      <p:sp>
        <p:nvSpPr>
          <p:cNvPr id="12" name="文本框 11">
            <a:extLst>
              <a:ext uri="{FF2B5EF4-FFF2-40B4-BE49-F238E27FC236}">
                <a16:creationId xmlns:a16="http://schemas.microsoft.com/office/drawing/2014/main" id="{F8942C04-2D78-8E74-4E6E-536E12284101}"/>
              </a:ext>
            </a:extLst>
          </p:cNvPr>
          <p:cNvSpPr txBox="1"/>
          <p:nvPr/>
        </p:nvSpPr>
        <p:spPr>
          <a:xfrm rot="19821836">
            <a:off x="4386473" y="6553470"/>
            <a:ext cx="1170293" cy="200376"/>
          </a:xfrm>
          <a:prstGeom prst="rect">
            <a:avLst/>
          </a:prstGeom>
          <a:solidFill>
            <a:schemeClr val="bg1"/>
          </a:solidFill>
        </p:spPr>
        <p:txBody>
          <a:bodyPr wrap="square" lIns="0" tIns="0" rIns="0" bIns="0" rtlCol="0">
            <a:spAutoFit/>
          </a:bodyPr>
          <a:lstStyle/>
          <a:p>
            <a:pPr algn="ctr"/>
            <a:r>
              <a:rPr lang="zh-CN" altLang="en-US" sz="1400" b="1" dirty="0">
                <a:solidFill>
                  <a:schemeClr val="tx1"/>
                </a:solidFill>
              </a:rPr>
              <a:t>其他地区</a:t>
            </a:r>
          </a:p>
        </p:txBody>
      </p:sp>
      <p:sp>
        <p:nvSpPr>
          <p:cNvPr id="13" name="文本框 12">
            <a:extLst>
              <a:ext uri="{FF2B5EF4-FFF2-40B4-BE49-F238E27FC236}">
                <a16:creationId xmlns:a16="http://schemas.microsoft.com/office/drawing/2014/main" id="{B135CFCC-88ED-7B6D-8705-8C079E703EF4}"/>
              </a:ext>
            </a:extLst>
          </p:cNvPr>
          <p:cNvSpPr txBox="1"/>
          <p:nvPr/>
        </p:nvSpPr>
        <p:spPr>
          <a:xfrm>
            <a:off x="6935911" y="1403573"/>
            <a:ext cx="4248472" cy="200376"/>
          </a:xfrm>
          <a:prstGeom prst="rect">
            <a:avLst/>
          </a:prstGeom>
          <a:solidFill>
            <a:schemeClr val="bg1"/>
          </a:solidFill>
        </p:spPr>
        <p:txBody>
          <a:bodyPr wrap="square" tIns="0" bIns="0" rtlCol="0">
            <a:spAutoFit/>
          </a:bodyPr>
          <a:lstStyle/>
          <a:p>
            <a:r>
              <a:rPr lang="en-US" altLang="zh-CN" sz="1400" b="1" u="sng" dirty="0">
                <a:solidFill>
                  <a:srgbClr val="36B2EC"/>
                </a:solidFill>
              </a:rPr>
              <a:t>2020-2030</a:t>
            </a:r>
            <a:r>
              <a:rPr lang="zh-CN" altLang="en-US" sz="1400" b="1" u="sng" dirty="0">
                <a:solidFill>
                  <a:srgbClr val="36B2EC"/>
                </a:solidFill>
              </a:rPr>
              <a:t>年铝需求增幅分行业对比（百万吨）</a:t>
            </a:r>
          </a:p>
        </p:txBody>
      </p:sp>
      <p:sp>
        <p:nvSpPr>
          <p:cNvPr id="14" name="文本框 13">
            <a:extLst>
              <a:ext uri="{FF2B5EF4-FFF2-40B4-BE49-F238E27FC236}">
                <a16:creationId xmlns:a16="http://schemas.microsoft.com/office/drawing/2014/main" id="{018F3B27-FE88-F117-55AD-33CB31203671}"/>
              </a:ext>
            </a:extLst>
          </p:cNvPr>
          <p:cNvSpPr txBox="1"/>
          <p:nvPr/>
        </p:nvSpPr>
        <p:spPr>
          <a:xfrm>
            <a:off x="9960247" y="5147989"/>
            <a:ext cx="2016224" cy="1072153"/>
          </a:xfrm>
          <a:prstGeom prst="rect">
            <a:avLst/>
          </a:prstGeom>
          <a:solidFill>
            <a:schemeClr val="bg1"/>
          </a:solidFill>
        </p:spPr>
        <p:txBody>
          <a:bodyPr wrap="square" lIns="36000" tIns="0" rIns="36000" bIns="0" rtlCol="0">
            <a:spAutoFit/>
          </a:bodyPr>
          <a:lstStyle/>
          <a:p>
            <a:pPr>
              <a:lnSpc>
                <a:spcPct val="150000"/>
              </a:lnSpc>
            </a:pPr>
            <a:r>
              <a:rPr lang="zh-CN" altLang="en-US" sz="1200" b="1" dirty="0">
                <a:solidFill>
                  <a:srgbClr val="407EC2"/>
                </a:solidFill>
              </a:rPr>
              <a:t>预计</a:t>
            </a:r>
            <a:r>
              <a:rPr lang="en-US" altLang="zh-CN" sz="1200" b="1" dirty="0">
                <a:solidFill>
                  <a:srgbClr val="407EC2"/>
                </a:solidFill>
              </a:rPr>
              <a:t>2020-2030</a:t>
            </a:r>
            <a:r>
              <a:rPr lang="zh-CN" altLang="en-US" sz="1200" b="1" dirty="0">
                <a:solidFill>
                  <a:srgbClr val="407EC2"/>
                </a:solidFill>
              </a:rPr>
              <a:t>年运输业、发电业、建筑业及包装业铝需求增幅将占全球总需求增量的</a:t>
            </a:r>
            <a:r>
              <a:rPr lang="en-US" altLang="zh-CN" sz="1200" b="1" dirty="0">
                <a:solidFill>
                  <a:srgbClr val="407EC2"/>
                </a:solidFill>
              </a:rPr>
              <a:t>75%</a:t>
            </a:r>
            <a:r>
              <a:rPr lang="zh-CN" altLang="en-US" sz="1200" b="1" dirty="0">
                <a:solidFill>
                  <a:srgbClr val="407EC2"/>
                </a:solidFill>
              </a:rPr>
              <a:t>左右。</a:t>
            </a:r>
          </a:p>
        </p:txBody>
      </p:sp>
      <p:sp>
        <p:nvSpPr>
          <p:cNvPr id="15" name="文本框 14">
            <a:extLst>
              <a:ext uri="{FF2B5EF4-FFF2-40B4-BE49-F238E27FC236}">
                <a16:creationId xmlns:a16="http://schemas.microsoft.com/office/drawing/2014/main" id="{32BFFFF9-65FA-EB6A-7B0B-A35E2CE27758}"/>
              </a:ext>
            </a:extLst>
          </p:cNvPr>
          <p:cNvSpPr txBox="1"/>
          <p:nvPr/>
        </p:nvSpPr>
        <p:spPr>
          <a:xfrm rot="19821836">
            <a:off x="7245159" y="6719509"/>
            <a:ext cx="1170293"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运输业</a:t>
            </a:r>
          </a:p>
        </p:txBody>
      </p:sp>
      <p:sp>
        <p:nvSpPr>
          <p:cNvPr id="16" name="文本框 15">
            <a:extLst>
              <a:ext uri="{FF2B5EF4-FFF2-40B4-BE49-F238E27FC236}">
                <a16:creationId xmlns:a16="http://schemas.microsoft.com/office/drawing/2014/main" id="{24DFC200-E568-9DBB-2318-61A886724A04}"/>
              </a:ext>
            </a:extLst>
          </p:cNvPr>
          <p:cNvSpPr txBox="1"/>
          <p:nvPr/>
        </p:nvSpPr>
        <p:spPr>
          <a:xfrm rot="19821836">
            <a:off x="7812622" y="6736634"/>
            <a:ext cx="1058019"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发电业</a:t>
            </a:r>
          </a:p>
        </p:txBody>
      </p:sp>
      <p:sp>
        <p:nvSpPr>
          <p:cNvPr id="17" name="文本框 16">
            <a:extLst>
              <a:ext uri="{FF2B5EF4-FFF2-40B4-BE49-F238E27FC236}">
                <a16:creationId xmlns:a16="http://schemas.microsoft.com/office/drawing/2014/main" id="{DEFDDF9E-2CF5-91E1-1AD3-47591070DA55}"/>
              </a:ext>
            </a:extLst>
          </p:cNvPr>
          <p:cNvSpPr txBox="1"/>
          <p:nvPr/>
        </p:nvSpPr>
        <p:spPr>
          <a:xfrm rot="19821836">
            <a:off x="8397289" y="6709919"/>
            <a:ext cx="1080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建筑业</a:t>
            </a:r>
          </a:p>
        </p:txBody>
      </p:sp>
      <p:sp>
        <p:nvSpPr>
          <p:cNvPr id="18" name="文本框 17">
            <a:extLst>
              <a:ext uri="{FF2B5EF4-FFF2-40B4-BE49-F238E27FC236}">
                <a16:creationId xmlns:a16="http://schemas.microsoft.com/office/drawing/2014/main" id="{6B1609C1-03C0-76F1-18BB-557093F14E56}"/>
              </a:ext>
            </a:extLst>
          </p:cNvPr>
          <p:cNvSpPr txBox="1"/>
          <p:nvPr/>
        </p:nvSpPr>
        <p:spPr>
          <a:xfrm rot="19821836">
            <a:off x="9041498" y="6697029"/>
            <a:ext cx="1080000" cy="216000"/>
          </a:xfrm>
          <a:prstGeom prst="rect">
            <a:avLst/>
          </a:prstGeom>
          <a:solidFill>
            <a:schemeClr val="bg1"/>
          </a:solidFill>
        </p:spPr>
        <p:txBody>
          <a:bodyPr wrap="square" lIns="0" tIns="0" rIns="0" bIns="0" rtlCol="0">
            <a:spAutoFit/>
          </a:bodyPr>
          <a:lstStyle/>
          <a:p>
            <a:r>
              <a:rPr lang="zh-CN" altLang="en-US" sz="1400" b="1" dirty="0">
                <a:solidFill>
                  <a:schemeClr val="tx1"/>
                </a:solidFill>
              </a:rPr>
              <a:t>         包装业</a:t>
            </a:r>
          </a:p>
        </p:txBody>
      </p:sp>
      <p:sp>
        <p:nvSpPr>
          <p:cNvPr id="19" name="文本框 18">
            <a:extLst>
              <a:ext uri="{FF2B5EF4-FFF2-40B4-BE49-F238E27FC236}">
                <a16:creationId xmlns:a16="http://schemas.microsoft.com/office/drawing/2014/main" id="{38BC06F4-9F9E-F640-45DB-9BB7583940CD}"/>
              </a:ext>
            </a:extLst>
          </p:cNvPr>
          <p:cNvSpPr txBox="1"/>
          <p:nvPr/>
        </p:nvSpPr>
        <p:spPr>
          <a:xfrm rot="19821836">
            <a:off x="9270848" y="6788095"/>
            <a:ext cx="1448321" cy="216000"/>
          </a:xfrm>
          <a:prstGeom prst="rect">
            <a:avLst/>
          </a:prstGeom>
          <a:solidFill>
            <a:schemeClr val="bg1"/>
          </a:solidFill>
        </p:spPr>
        <p:txBody>
          <a:bodyPr wrap="square" lIns="0" tIns="0" rIns="0" bIns="0" rtlCol="0">
            <a:spAutoFit/>
          </a:bodyPr>
          <a:lstStyle/>
          <a:p>
            <a:pPr algn="ctr"/>
            <a:r>
              <a:rPr lang="zh-CN" altLang="en-US" sz="1400" b="1" dirty="0">
                <a:solidFill>
                  <a:schemeClr val="tx1"/>
                </a:solidFill>
              </a:rPr>
              <a:t> 机器</a:t>
            </a:r>
            <a:r>
              <a:rPr lang="en-US" altLang="zh-CN" sz="1400" b="1" dirty="0">
                <a:solidFill>
                  <a:schemeClr val="tx1"/>
                </a:solidFill>
              </a:rPr>
              <a:t>&amp;</a:t>
            </a:r>
            <a:r>
              <a:rPr lang="zh-CN" altLang="en-US" sz="1400" b="1" dirty="0">
                <a:solidFill>
                  <a:schemeClr val="tx1"/>
                </a:solidFill>
              </a:rPr>
              <a:t>设备制造业</a:t>
            </a:r>
          </a:p>
        </p:txBody>
      </p:sp>
      <p:sp>
        <p:nvSpPr>
          <p:cNvPr id="20" name="文本框 19">
            <a:extLst>
              <a:ext uri="{FF2B5EF4-FFF2-40B4-BE49-F238E27FC236}">
                <a16:creationId xmlns:a16="http://schemas.microsoft.com/office/drawing/2014/main" id="{B0F7BD30-9D8E-AC85-611C-422649E61696}"/>
              </a:ext>
            </a:extLst>
          </p:cNvPr>
          <p:cNvSpPr txBox="1"/>
          <p:nvPr/>
        </p:nvSpPr>
        <p:spPr>
          <a:xfrm rot="19821836">
            <a:off x="10692524" y="6720031"/>
            <a:ext cx="1080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坯料业</a:t>
            </a:r>
          </a:p>
        </p:txBody>
      </p:sp>
      <p:sp>
        <p:nvSpPr>
          <p:cNvPr id="23" name="文本框 22">
            <a:extLst>
              <a:ext uri="{FF2B5EF4-FFF2-40B4-BE49-F238E27FC236}">
                <a16:creationId xmlns:a16="http://schemas.microsoft.com/office/drawing/2014/main" id="{E2EEF78F-5006-FAA3-588B-85D7135C95FF}"/>
              </a:ext>
            </a:extLst>
          </p:cNvPr>
          <p:cNvSpPr txBox="1"/>
          <p:nvPr/>
        </p:nvSpPr>
        <p:spPr>
          <a:xfrm rot="19821836">
            <a:off x="11505468" y="6682748"/>
            <a:ext cx="857767"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其他</a:t>
            </a:r>
          </a:p>
        </p:txBody>
      </p:sp>
      <p:sp>
        <p:nvSpPr>
          <p:cNvPr id="24" name="文本框 23">
            <a:extLst>
              <a:ext uri="{FF2B5EF4-FFF2-40B4-BE49-F238E27FC236}">
                <a16:creationId xmlns:a16="http://schemas.microsoft.com/office/drawing/2014/main" id="{EE6C97F4-7DEF-8CCA-CEF4-B42EA4299D7D}"/>
              </a:ext>
            </a:extLst>
          </p:cNvPr>
          <p:cNvSpPr txBox="1"/>
          <p:nvPr/>
        </p:nvSpPr>
        <p:spPr>
          <a:xfrm rot="19821836">
            <a:off x="9919724" y="6759818"/>
            <a:ext cx="1404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耐用消费品行业</a:t>
            </a:r>
          </a:p>
        </p:txBody>
      </p:sp>
    </p:spTree>
    <p:extLst>
      <p:ext uri="{BB962C8B-B14F-4D97-AF65-F5344CB8AC3E}">
        <p14:creationId xmlns:p14="http://schemas.microsoft.com/office/powerpoint/2010/main" val="145848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A2BB4C-63F7-405D-B978-77082FAC111F}"/>
              </a:ext>
            </a:extLst>
          </p:cNvPr>
          <p:cNvPicPr>
            <a:picLocks noChangeAspect="1"/>
          </p:cNvPicPr>
          <p:nvPr/>
        </p:nvPicPr>
        <p:blipFill>
          <a:blip r:embed="rId3"/>
          <a:stretch>
            <a:fillRect/>
          </a:stretch>
        </p:blipFill>
        <p:spPr>
          <a:xfrm>
            <a:off x="167159" y="107429"/>
            <a:ext cx="13232576" cy="7200800"/>
          </a:xfrm>
          <a:prstGeom prst="rect">
            <a:avLst/>
          </a:prstGeom>
        </p:spPr>
      </p:pic>
      <p:sp>
        <p:nvSpPr>
          <p:cNvPr id="4" name="文本框 3">
            <a:extLst>
              <a:ext uri="{FF2B5EF4-FFF2-40B4-BE49-F238E27FC236}">
                <a16:creationId xmlns:a16="http://schemas.microsoft.com/office/drawing/2014/main" id="{E1CCD751-F28D-294F-693A-4A6AA97049A2}"/>
              </a:ext>
            </a:extLst>
          </p:cNvPr>
          <p:cNvSpPr txBox="1"/>
          <p:nvPr/>
        </p:nvSpPr>
        <p:spPr>
          <a:xfrm>
            <a:off x="743223" y="179437"/>
            <a:ext cx="5832648" cy="349968"/>
          </a:xfrm>
          <a:prstGeom prst="rect">
            <a:avLst/>
          </a:prstGeom>
          <a:solidFill>
            <a:srgbClr val="A9A9A9"/>
          </a:solidFill>
        </p:spPr>
        <p:txBody>
          <a:bodyPr wrap="square" rtlCol="0">
            <a:spAutoFit/>
          </a:bodyPr>
          <a:lstStyle/>
          <a:p>
            <a:r>
              <a:rPr lang="zh-CN" altLang="en-US" dirty="0"/>
              <a:t>后疫情经济时代铝的发展机遇</a:t>
            </a:r>
          </a:p>
        </p:txBody>
      </p:sp>
      <p:sp>
        <p:nvSpPr>
          <p:cNvPr id="5" name="文本框 4">
            <a:extLst>
              <a:ext uri="{FF2B5EF4-FFF2-40B4-BE49-F238E27FC236}">
                <a16:creationId xmlns:a16="http://schemas.microsoft.com/office/drawing/2014/main" id="{4510FF13-7740-5600-6E15-BB15829B58CA}"/>
              </a:ext>
            </a:extLst>
          </p:cNvPr>
          <p:cNvSpPr txBox="1"/>
          <p:nvPr/>
        </p:nvSpPr>
        <p:spPr>
          <a:xfrm>
            <a:off x="239167" y="611484"/>
            <a:ext cx="5760640" cy="442800"/>
          </a:xfrm>
          <a:prstGeom prst="rect">
            <a:avLst/>
          </a:prstGeom>
          <a:solidFill>
            <a:schemeClr val="bg1"/>
          </a:solidFill>
        </p:spPr>
        <p:txBody>
          <a:bodyPr wrap="square" rtlCol="0">
            <a:spAutoFit/>
          </a:bodyPr>
          <a:lstStyle/>
          <a:p>
            <a:r>
              <a:rPr lang="zh-CN" altLang="en-US" sz="2400" b="1" dirty="0">
                <a:solidFill>
                  <a:srgbClr val="154F9F"/>
                </a:solidFill>
              </a:rPr>
              <a:t>铝需求增长的主要行业</a:t>
            </a:r>
          </a:p>
        </p:txBody>
      </p:sp>
      <p:sp>
        <p:nvSpPr>
          <p:cNvPr id="6" name="文本框 5">
            <a:extLst>
              <a:ext uri="{FF2B5EF4-FFF2-40B4-BE49-F238E27FC236}">
                <a16:creationId xmlns:a16="http://schemas.microsoft.com/office/drawing/2014/main" id="{156CA2E8-7851-3BA8-50E6-25F08661E656}"/>
              </a:ext>
            </a:extLst>
          </p:cNvPr>
          <p:cNvSpPr txBox="1"/>
          <p:nvPr/>
        </p:nvSpPr>
        <p:spPr>
          <a:xfrm>
            <a:off x="1319287" y="1331565"/>
            <a:ext cx="2016224" cy="378565"/>
          </a:xfrm>
          <a:prstGeom prst="rect">
            <a:avLst/>
          </a:prstGeom>
          <a:solidFill>
            <a:schemeClr val="bg1"/>
          </a:solidFill>
        </p:spPr>
        <p:txBody>
          <a:bodyPr wrap="square" rtlCol="0">
            <a:spAutoFit/>
          </a:bodyPr>
          <a:lstStyle/>
          <a:p>
            <a:r>
              <a:rPr lang="zh-CN" altLang="en-US" sz="2000" b="1" dirty="0">
                <a:solidFill>
                  <a:schemeClr val="tx1"/>
                </a:solidFill>
              </a:rPr>
              <a:t>运输业</a:t>
            </a:r>
          </a:p>
        </p:txBody>
      </p:sp>
      <p:sp>
        <p:nvSpPr>
          <p:cNvPr id="7" name="文本框 6">
            <a:extLst>
              <a:ext uri="{FF2B5EF4-FFF2-40B4-BE49-F238E27FC236}">
                <a16:creationId xmlns:a16="http://schemas.microsoft.com/office/drawing/2014/main" id="{B65DCC76-F494-C646-C36F-93E31833FA17}"/>
              </a:ext>
            </a:extLst>
          </p:cNvPr>
          <p:cNvSpPr txBox="1"/>
          <p:nvPr/>
        </p:nvSpPr>
        <p:spPr>
          <a:xfrm>
            <a:off x="1319286" y="1717402"/>
            <a:ext cx="11953329" cy="690830"/>
          </a:xfrm>
          <a:prstGeom prst="rect">
            <a:avLst/>
          </a:prstGeom>
          <a:solidFill>
            <a:schemeClr val="bg1"/>
          </a:solidFill>
        </p:spPr>
        <p:txBody>
          <a:bodyPr wrap="square" tIns="0" bIns="0" rtlCol="0">
            <a:spAutoFit/>
          </a:bodyPr>
          <a:lstStyle/>
          <a:p>
            <a:pPr>
              <a:lnSpc>
                <a:spcPct val="150000"/>
              </a:lnSpc>
            </a:pPr>
            <a:r>
              <a:rPr lang="zh-CN" altLang="en-US" sz="1600" dirty="0">
                <a:solidFill>
                  <a:schemeClr val="tx1"/>
                </a:solidFill>
              </a:rPr>
              <a:t>随着碳减排政策的实施及铝密集型电动汽车行业的兴起，运输业将加大对金属铝的消费需求。汽车行业向电动汽车的转变将遍布全球，而中国将成为此次转变的主要领导者。</a:t>
            </a:r>
          </a:p>
        </p:txBody>
      </p:sp>
      <p:sp>
        <p:nvSpPr>
          <p:cNvPr id="8" name="文本框 7">
            <a:extLst>
              <a:ext uri="{FF2B5EF4-FFF2-40B4-BE49-F238E27FC236}">
                <a16:creationId xmlns:a16="http://schemas.microsoft.com/office/drawing/2014/main" id="{EA8F2945-FF89-A533-1E3A-1CF7A24E1993}"/>
              </a:ext>
            </a:extLst>
          </p:cNvPr>
          <p:cNvSpPr txBox="1"/>
          <p:nvPr/>
        </p:nvSpPr>
        <p:spPr>
          <a:xfrm>
            <a:off x="1319287" y="2826595"/>
            <a:ext cx="2016224" cy="378565"/>
          </a:xfrm>
          <a:prstGeom prst="rect">
            <a:avLst/>
          </a:prstGeom>
          <a:solidFill>
            <a:schemeClr val="bg1"/>
          </a:solidFill>
        </p:spPr>
        <p:txBody>
          <a:bodyPr wrap="square" rtlCol="0">
            <a:spAutoFit/>
          </a:bodyPr>
          <a:lstStyle/>
          <a:p>
            <a:r>
              <a:rPr lang="zh-CN" altLang="en-US" sz="2000" b="1" dirty="0">
                <a:solidFill>
                  <a:srgbClr val="0F4B9C"/>
                </a:solidFill>
              </a:rPr>
              <a:t>发电业</a:t>
            </a:r>
          </a:p>
        </p:txBody>
      </p:sp>
      <p:sp>
        <p:nvSpPr>
          <p:cNvPr id="9" name="文本框 8">
            <a:extLst>
              <a:ext uri="{FF2B5EF4-FFF2-40B4-BE49-F238E27FC236}">
                <a16:creationId xmlns:a16="http://schemas.microsoft.com/office/drawing/2014/main" id="{CC824F11-B497-55A6-B7AF-B4CBBCAC8C5D}"/>
              </a:ext>
            </a:extLst>
          </p:cNvPr>
          <p:cNvSpPr txBox="1"/>
          <p:nvPr/>
        </p:nvSpPr>
        <p:spPr>
          <a:xfrm>
            <a:off x="1319286" y="3205160"/>
            <a:ext cx="11953329" cy="1044000"/>
          </a:xfrm>
          <a:prstGeom prst="rect">
            <a:avLst/>
          </a:prstGeom>
          <a:solidFill>
            <a:schemeClr val="bg1"/>
          </a:solidFill>
        </p:spPr>
        <p:txBody>
          <a:bodyPr wrap="square" tIns="0" bIns="0" rtlCol="0">
            <a:spAutoFit/>
          </a:bodyPr>
          <a:lstStyle/>
          <a:p>
            <a:pPr>
              <a:lnSpc>
                <a:spcPct val="150000"/>
              </a:lnSpc>
            </a:pPr>
            <a:r>
              <a:rPr lang="zh-CN" altLang="en-US" sz="1600" dirty="0">
                <a:solidFill>
                  <a:schemeClr val="tx1"/>
                </a:solidFill>
              </a:rPr>
              <a:t>传统能源发电向再生能源发电的转变将是铝在未来几年内的重要应用方向，其中太阳能发电中的铝用量是煤电铝用量的</a:t>
            </a:r>
            <a:r>
              <a:rPr lang="en-US" altLang="zh-CN" sz="1600" dirty="0">
                <a:solidFill>
                  <a:schemeClr val="tx1"/>
                </a:solidFill>
              </a:rPr>
              <a:t>25</a:t>
            </a:r>
            <a:r>
              <a:rPr lang="zh-CN" altLang="en-US" sz="1600" dirty="0">
                <a:solidFill>
                  <a:schemeClr val="tx1"/>
                </a:solidFill>
              </a:rPr>
              <a:t>倍，而随之扩张的电网规模也将因电缆需求的增加而加强对铝的消耗。</a:t>
            </a:r>
          </a:p>
        </p:txBody>
      </p:sp>
      <p:sp>
        <p:nvSpPr>
          <p:cNvPr id="10" name="文本框 9">
            <a:extLst>
              <a:ext uri="{FF2B5EF4-FFF2-40B4-BE49-F238E27FC236}">
                <a16:creationId xmlns:a16="http://schemas.microsoft.com/office/drawing/2014/main" id="{BDE8487B-97C5-3EF2-B0DC-B27851262B0E}"/>
              </a:ext>
            </a:extLst>
          </p:cNvPr>
          <p:cNvSpPr txBox="1"/>
          <p:nvPr/>
        </p:nvSpPr>
        <p:spPr>
          <a:xfrm>
            <a:off x="1319287" y="4526223"/>
            <a:ext cx="2016224" cy="378565"/>
          </a:xfrm>
          <a:prstGeom prst="rect">
            <a:avLst/>
          </a:prstGeom>
          <a:solidFill>
            <a:schemeClr val="bg1"/>
          </a:solidFill>
        </p:spPr>
        <p:txBody>
          <a:bodyPr wrap="square" rtlCol="0">
            <a:spAutoFit/>
          </a:bodyPr>
          <a:lstStyle/>
          <a:p>
            <a:r>
              <a:rPr lang="zh-CN" altLang="en-US" sz="2000" b="1" dirty="0">
                <a:solidFill>
                  <a:srgbClr val="3099DB"/>
                </a:solidFill>
              </a:rPr>
              <a:t>包装业</a:t>
            </a:r>
          </a:p>
        </p:txBody>
      </p:sp>
      <p:sp>
        <p:nvSpPr>
          <p:cNvPr id="11" name="文本框 10">
            <a:extLst>
              <a:ext uri="{FF2B5EF4-FFF2-40B4-BE49-F238E27FC236}">
                <a16:creationId xmlns:a16="http://schemas.microsoft.com/office/drawing/2014/main" id="{D8516543-6B38-B663-1B92-E39BFFAB66F5}"/>
              </a:ext>
            </a:extLst>
          </p:cNvPr>
          <p:cNvSpPr txBox="1"/>
          <p:nvPr/>
        </p:nvSpPr>
        <p:spPr>
          <a:xfrm>
            <a:off x="1319286" y="4938088"/>
            <a:ext cx="11953329" cy="792000"/>
          </a:xfrm>
          <a:prstGeom prst="rect">
            <a:avLst/>
          </a:prstGeom>
          <a:solidFill>
            <a:schemeClr val="bg1"/>
          </a:solidFill>
        </p:spPr>
        <p:txBody>
          <a:bodyPr wrap="square" tIns="0" bIns="0" rtlCol="0">
            <a:spAutoFit/>
          </a:bodyPr>
          <a:lstStyle/>
          <a:p>
            <a:pPr>
              <a:lnSpc>
                <a:spcPct val="150000"/>
              </a:lnSpc>
            </a:pPr>
            <a:r>
              <a:rPr lang="zh-CN" altLang="en-US" sz="1600" dirty="0">
                <a:solidFill>
                  <a:schemeClr val="tx1"/>
                </a:solidFill>
              </a:rPr>
              <a:t>受北美、欧洲及亚洲市场对罐装饮品需求上涨的推动，包装业对铝的需求大幅增加，与此同时新产品的问世及消费者对环保包装的强烈偏好也将促使该行业对铝的需求上升。</a:t>
            </a:r>
          </a:p>
        </p:txBody>
      </p:sp>
      <p:sp>
        <p:nvSpPr>
          <p:cNvPr id="12" name="文本框 11">
            <a:extLst>
              <a:ext uri="{FF2B5EF4-FFF2-40B4-BE49-F238E27FC236}">
                <a16:creationId xmlns:a16="http://schemas.microsoft.com/office/drawing/2014/main" id="{A1BC715E-812E-ECF0-433A-F4EE4709E095}"/>
              </a:ext>
            </a:extLst>
          </p:cNvPr>
          <p:cNvSpPr txBox="1"/>
          <p:nvPr/>
        </p:nvSpPr>
        <p:spPr>
          <a:xfrm>
            <a:off x="1319286" y="6087215"/>
            <a:ext cx="2016224" cy="378565"/>
          </a:xfrm>
          <a:prstGeom prst="rect">
            <a:avLst/>
          </a:prstGeom>
          <a:solidFill>
            <a:schemeClr val="bg1"/>
          </a:solidFill>
        </p:spPr>
        <p:txBody>
          <a:bodyPr wrap="square" rtlCol="0">
            <a:spAutoFit/>
          </a:bodyPr>
          <a:lstStyle/>
          <a:p>
            <a:r>
              <a:rPr lang="zh-CN" altLang="en-US" sz="2000" b="1" dirty="0">
                <a:solidFill>
                  <a:srgbClr val="D2A600"/>
                </a:solidFill>
              </a:rPr>
              <a:t>建筑业</a:t>
            </a:r>
          </a:p>
        </p:txBody>
      </p:sp>
      <p:sp>
        <p:nvSpPr>
          <p:cNvPr id="13" name="文本框 12">
            <a:extLst>
              <a:ext uri="{FF2B5EF4-FFF2-40B4-BE49-F238E27FC236}">
                <a16:creationId xmlns:a16="http://schemas.microsoft.com/office/drawing/2014/main" id="{C5750FB9-D354-CF77-DDCC-E8983CE29D90}"/>
              </a:ext>
            </a:extLst>
          </p:cNvPr>
          <p:cNvSpPr txBox="1"/>
          <p:nvPr/>
        </p:nvSpPr>
        <p:spPr>
          <a:xfrm>
            <a:off x="1338310" y="6477896"/>
            <a:ext cx="11953329" cy="693010"/>
          </a:xfrm>
          <a:prstGeom prst="rect">
            <a:avLst/>
          </a:prstGeom>
          <a:solidFill>
            <a:schemeClr val="bg1"/>
          </a:solidFill>
        </p:spPr>
        <p:txBody>
          <a:bodyPr wrap="square" tIns="0" bIns="0" rtlCol="0">
            <a:spAutoFit/>
          </a:bodyPr>
          <a:lstStyle/>
          <a:p>
            <a:pPr>
              <a:lnSpc>
                <a:spcPct val="150000"/>
              </a:lnSpc>
            </a:pPr>
            <a:r>
              <a:rPr lang="zh-CN" altLang="en-US" sz="1600" dirty="0">
                <a:solidFill>
                  <a:schemeClr val="tx1"/>
                </a:solidFill>
              </a:rPr>
              <a:t>与其他行业相比，建筑业或将不受</a:t>
            </a:r>
            <a:r>
              <a:rPr lang="en-US" altLang="zh-CN" sz="1600" dirty="0">
                <a:solidFill>
                  <a:schemeClr val="tx1"/>
                </a:solidFill>
              </a:rPr>
              <a:t>ESG</a:t>
            </a:r>
            <a:r>
              <a:rPr lang="zh-CN" altLang="en-US" sz="1600" dirty="0">
                <a:solidFill>
                  <a:schemeClr val="tx1"/>
                </a:solidFill>
              </a:rPr>
              <a:t>（环境、社会、治理）理念及碳减排政策的推动，但会因经济增长及人口规模扩大而得到进一步发展，尤其是亚洲（除中国外）地区的发展中国家（及地区）。</a:t>
            </a:r>
          </a:p>
        </p:txBody>
      </p:sp>
    </p:spTree>
    <p:extLst>
      <p:ext uri="{BB962C8B-B14F-4D97-AF65-F5344CB8AC3E}">
        <p14:creationId xmlns:p14="http://schemas.microsoft.com/office/powerpoint/2010/main" val="224246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
            <a:extLst>
              <a:ext uri="{FF2B5EF4-FFF2-40B4-BE49-F238E27FC236}">
                <a16:creationId xmlns:a16="http://schemas.microsoft.com/office/drawing/2014/main" id="{7E37BAED-AD95-454F-A74E-62A6B4ED04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 b="42539"/>
          <a:stretch/>
        </p:blipFill>
        <p:spPr bwMode="auto">
          <a:xfrm>
            <a:off x="198" y="1413"/>
            <a:ext cx="13439400" cy="43424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9323F82E-5D68-47F6-96A9-32C7A9FEA60B}"/>
              </a:ext>
            </a:extLst>
          </p:cNvPr>
          <p:cNvGraphicFramePr>
            <a:graphicFrameLocks/>
          </p:cNvGraphicFramePr>
          <p:nvPr>
            <p:extLst>
              <p:ext uri="{D42A27DB-BD31-4B8C-83A1-F6EECF244321}">
                <p14:modId xmlns:p14="http://schemas.microsoft.com/office/powerpoint/2010/main" val="1905793079"/>
              </p:ext>
            </p:extLst>
          </p:nvPr>
        </p:nvGraphicFramePr>
        <p:xfrm>
          <a:off x="415403" y="4383562"/>
          <a:ext cx="11992241" cy="2795505"/>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D0C84CAC-42DA-4423-A2B8-5050E87209C4}"/>
              </a:ext>
            </a:extLst>
          </p:cNvPr>
          <p:cNvSpPr txBox="1"/>
          <p:nvPr/>
        </p:nvSpPr>
        <p:spPr>
          <a:xfrm>
            <a:off x="10436846" y="4833187"/>
            <a:ext cx="753732" cy="363818"/>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zh-CN" altLang="en-US" sz="1764" b="1" dirty="0">
                <a:solidFill>
                  <a:srgbClr val="FFC000"/>
                </a:solidFill>
                <a:latin typeface="宋体" panose="02010600030101010101" pitchFamily="2" charset="-122"/>
                <a:ea typeface="宋体" panose="02010600030101010101" pitchFamily="2" charset="-122"/>
              </a:rPr>
              <a:t>铝片</a:t>
            </a:r>
            <a:r>
              <a:rPr lang="en-US" sz="1764" b="1" dirty="0">
                <a:solidFill>
                  <a:srgbClr val="FFC000"/>
                </a:solidFill>
                <a:latin typeface="宋体" panose="02010600030101010101" pitchFamily="2" charset="-122"/>
                <a:ea typeface="宋体" panose="02010600030101010101" pitchFamily="2" charset="-122"/>
              </a:rPr>
              <a:t> </a:t>
            </a:r>
          </a:p>
        </p:txBody>
      </p:sp>
      <p:sp>
        <p:nvSpPr>
          <p:cNvPr id="6" name="TextBox 5">
            <a:extLst>
              <a:ext uri="{FF2B5EF4-FFF2-40B4-BE49-F238E27FC236}">
                <a16:creationId xmlns:a16="http://schemas.microsoft.com/office/drawing/2014/main" id="{BAF925C1-8649-4CAE-B37C-8AB6FAB467A8}"/>
              </a:ext>
            </a:extLst>
          </p:cNvPr>
          <p:cNvSpPr txBox="1"/>
          <p:nvPr/>
        </p:nvSpPr>
        <p:spPr>
          <a:xfrm>
            <a:off x="10454324" y="5335974"/>
            <a:ext cx="1208985" cy="363818"/>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zh-CN" altLang="en-US" sz="1764" b="1" dirty="0">
                <a:solidFill>
                  <a:prstClr val="black">
                    <a:lumMod val="50000"/>
                    <a:lumOff val="50000"/>
                  </a:prstClr>
                </a:solidFill>
                <a:latin typeface="宋体" panose="02010600030101010101" pitchFamily="2" charset="-122"/>
                <a:ea typeface="宋体" panose="02010600030101010101" pitchFamily="2" charset="-122"/>
              </a:rPr>
              <a:t>铝挤压件</a:t>
            </a:r>
            <a:r>
              <a:rPr lang="en-US" sz="1764" b="1" dirty="0">
                <a:solidFill>
                  <a:prstClr val="black">
                    <a:lumMod val="50000"/>
                    <a:lumOff val="50000"/>
                  </a:prstClr>
                </a:solidFill>
                <a:latin typeface="宋体" panose="02010600030101010101" pitchFamily="2" charset="-122"/>
                <a:ea typeface="宋体" panose="02010600030101010101" pitchFamily="2" charset="-122"/>
              </a:rPr>
              <a:t> </a:t>
            </a:r>
          </a:p>
        </p:txBody>
      </p:sp>
      <p:sp>
        <p:nvSpPr>
          <p:cNvPr id="7" name="TextBox 6">
            <a:extLst>
              <a:ext uri="{FF2B5EF4-FFF2-40B4-BE49-F238E27FC236}">
                <a16:creationId xmlns:a16="http://schemas.microsoft.com/office/drawing/2014/main" id="{D131F1E2-9727-4A17-BA0D-2CB7D47410EB}"/>
              </a:ext>
            </a:extLst>
          </p:cNvPr>
          <p:cNvSpPr txBox="1"/>
          <p:nvPr/>
        </p:nvSpPr>
        <p:spPr>
          <a:xfrm>
            <a:off x="10456003" y="5695754"/>
            <a:ext cx="1088760" cy="363818"/>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zh-CN" altLang="en-US" sz="1764" b="1" dirty="0">
                <a:solidFill>
                  <a:srgbClr val="ED7D31">
                    <a:lumMod val="75000"/>
                  </a:srgbClr>
                </a:solidFill>
                <a:latin typeface="宋体" panose="02010600030101010101" pitchFamily="2" charset="-122"/>
                <a:ea typeface="宋体" panose="02010600030101010101" pitchFamily="2" charset="-122"/>
              </a:rPr>
              <a:t>结构铸件</a:t>
            </a:r>
            <a:endParaRPr lang="en-US" sz="1764" b="1" dirty="0">
              <a:solidFill>
                <a:srgbClr val="ED7D31">
                  <a:lumMod val="75000"/>
                </a:srgbClr>
              </a:solidFill>
              <a:latin typeface="宋体" panose="02010600030101010101" pitchFamily="2" charset="-122"/>
              <a:ea typeface="宋体" panose="02010600030101010101" pitchFamily="2" charset="-122"/>
            </a:endParaRPr>
          </a:p>
        </p:txBody>
      </p:sp>
      <p:sp>
        <p:nvSpPr>
          <p:cNvPr id="8" name="TextBox 7">
            <a:extLst>
              <a:ext uri="{FF2B5EF4-FFF2-40B4-BE49-F238E27FC236}">
                <a16:creationId xmlns:a16="http://schemas.microsoft.com/office/drawing/2014/main" id="{73E6F5AB-C30E-48DB-ADB4-DD178DF0478C}"/>
              </a:ext>
            </a:extLst>
          </p:cNvPr>
          <p:cNvSpPr txBox="1"/>
          <p:nvPr/>
        </p:nvSpPr>
        <p:spPr>
          <a:xfrm>
            <a:off x="10436847" y="6109540"/>
            <a:ext cx="1314784" cy="363818"/>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zh-CN" altLang="en-US" sz="1764" b="1" dirty="0">
                <a:solidFill>
                  <a:srgbClr val="4472C4"/>
                </a:solidFill>
                <a:latin typeface="宋体" panose="02010600030101010101" pitchFamily="2" charset="-122"/>
                <a:ea typeface="宋体" panose="02010600030101010101" pitchFamily="2" charset="-122"/>
              </a:rPr>
              <a:t>零部件铸件</a:t>
            </a:r>
            <a:endParaRPr lang="en-US" sz="1764" b="1" dirty="0">
              <a:solidFill>
                <a:srgbClr val="4472C4"/>
              </a:solidFill>
              <a:latin typeface="宋体" panose="02010600030101010101" pitchFamily="2" charset="-122"/>
              <a:ea typeface="宋体" panose="02010600030101010101" pitchFamily="2" charset="-122"/>
            </a:endParaRPr>
          </a:p>
        </p:txBody>
      </p:sp>
      <p:sp>
        <p:nvSpPr>
          <p:cNvPr id="10" name="TextBox 9">
            <a:extLst>
              <a:ext uri="{FF2B5EF4-FFF2-40B4-BE49-F238E27FC236}">
                <a16:creationId xmlns:a16="http://schemas.microsoft.com/office/drawing/2014/main" id="{84A1F8B6-DC95-4D55-B380-A9134982170C}"/>
              </a:ext>
            </a:extLst>
          </p:cNvPr>
          <p:cNvSpPr txBox="1"/>
          <p:nvPr/>
        </p:nvSpPr>
        <p:spPr>
          <a:xfrm>
            <a:off x="4870137" y="4915734"/>
            <a:ext cx="811441" cy="397673"/>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en-US" sz="1984" b="1" dirty="0">
                <a:solidFill>
                  <a:srgbClr val="FFC000"/>
                </a:solidFill>
                <a:latin typeface="Calibri" panose="020F0502020204030204"/>
                <a:ea typeface="+mn-ea"/>
              </a:rPr>
              <a:t>+ 80%</a:t>
            </a:r>
          </a:p>
        </p:txBody>
      </p:sp>
      <p:sp>
        <p:nvSpPr>
          <p:cNvPr id="11" name="TextBox 10">
            <a:extLst>
              <a:ext uri="{FF2B5EF4-FFF2-40B4-BE49-F238E27FC236}">
                <a16:creationId xmlns:a16="http://schemas.microsoft.com/office/drawing/2014/main" id="{C116D25C-4658-4C65-ACAB-A588A34172BE}"/>
              </a:ext>
            </a:extLst>
          </p:cNvPr>
          <p:cNvSpPr txBox="1"/>
          <p:nvPr/>
        </p:nvSpPr>
        <p:spPr>
          <a:xfrm>
            <a:off x="4948665" y="6109540"/>
            <a:ext cx="763351" cy="397673"/>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en-US" sz="1984" b="1" dirty="0">
                <a:solidFill>
                  <a:srgbClr val="4472C4"/>
                </a:solidFill>
                <a:latin typeface="Calibri" panose="020F0502020204030204"/>
                <a:ea typeface="+mn-ea"/>
              </a:rPr>
              <a:t>- 45%</a:t>
            </a:r>
          </a:p>
        </p:txBody>
      </p:sp>
      <p:sp>
        <p:nvSpPr>
          <p:cNvPr id="13" name="TextBox 12">
            <a:extLst>
              <a:ext uri="{FF2B5EF4-FFF2-40B4-BE49-F238E27FC236}">
                <a16:creationId xmlns:a16="http://schemas.microsoft.com/office/drawing/2014/main" id="{363546FE-C273-4DC9-B5F3-9F5EA9BCE34A}"/>
              </a:ext>
            </a:extLst>
          </p:cNvPr>
          <p:cNvSpPr txBox="1"/>
          <p:nvPr/>
        </p:nvSpPr>
        <p:spPr>
          <a:xfrm>
            <a:off x="6215831" y="4343813"/>
            <a:ext cx="1080745" cy="363818"/>
          </a:xfrm>
          <a:prstGeom prst="rect">
            <a:avLst/>
          </a:prstGeom>
          <a:noFill/>
        </p:spPr>
        <p:txBody>
          <a:bodyPr wrap="none" rtlCol="0">
            <a:spAutoFit/>
          </a:bodyPr>
          <a:lstStyle/>
          <a:p>
            <a:pPr defTabSz="1007943" fontAlgn="auto" hangingPunct="1">
              <a:lnSpc>
                <a:spcPct val="100000"/>
              </a:lnSpc>
              <a:spcBef>
                <a:spcPts val="0"/>
              </a:spcBef>
              <a:spcAft>
                <a:spcPts val="0"/>
              </a:spcAft>
              <a:buClrTx/>
              <a:buSzTx/>
              <a:defRPr/>
            </a:pPr>
            <a:r>
              <a:rPr lang="en-US" sz="1764" b="1" dirty="0">
                <a:solidFill>
                  <a:srgbClr val="44546A">
                    <a:lumMod val="60000"/>
                    <a:lumOff val="40000"/>
                  </a:srgbClr>
                </a:solidFill>
                <a:latin typeface="Calibri" panose="020F0502020204030204"/>
                <a:ea typeface="+mn-ea"/>
              </a:rPr>
              <a:t>643 </a:t>
            </a:r>
            <a:r>
              <a:rPr lang="zh-CN" altLang="en-US" sz="1600" b="1" dirty="0">
                <a:solidFill>
                  <a:srgbClr val="44546A">
                    <a:lumMod val="60000"/>
                    <a:lumOff val="40000"/>
                  </a:srgbClr>
                </a:solidFill>
                <a:latin typeface="Calibri" panose="020F0502020204030204"/>
                <a:ea typeface="+mn-ea"/>
              </a:rPr>
              <a:t>磅</a:t>
            </a:r>
            <a:r>
              <a:rPr lang="en-US" altLang="zh-CN" sz="1600" b="1" dirty="0">
                <a:solidFill>
                  <a:srgbClr val="44546A">
                    <a:lumMod val="60000"/>
                    <a:lumOff val="40000"/>
                  </a:srgbClr>
                </a:solidFill>
                <a:latin typeface="Calibri" panose="020F0502020204030204"/>
                <a:ea typeface="+mn-ea"/>
              </a:rPr>
              <a:t>/</a:t>
            </a:r>
            <a:r>
              <a:rPr lang="zh-CN" altLang="en-US" sz="1600" b="1" dirty="0">
                <a:solidFill>
                  <a:srgbClr val="44546A">
                    <a:lumMod val="60000"/>
                    <a:lumOff val="40000"/>
                  </a:srgbClr>
                </a:solidFill>
                <a:latin typeface="Calibri" panose="020F0502020204030204"/>
                <a:ea typeface="+mn-ea"/>
              </a:rPr>
              <a:t>辆</a:t>
            </a:r>
            <a:endParaRPr lang="en-US" sz="1764" b="1" dirty="0">
              <a:solidFill>
                <a:srgbClr val="44546A">
                  <a:lumMod val="60000"/>
                  <a:lumOff val="40000"/>
                </a:srgbClr>
              </a:solidFill>
              <a:latin typeface="Calibri" panose="020F0502020204030204"/>
              <a:ea typeface="+mn-ea"/>
            </a:endParaRPr>
          </a:p>
        </p:txBody>
      </p:sp>
      <p:sp>
        <p:nvSpPr>
          <p:cNvPr id="14" name="TextBox 13">
            <a:extLst>
              <a:ext uri="{FF2B5EF4-FFF2-40B4-BE49-F238E27FC236}">
                <a16:creationId xmlns:a16="http://schemas.microsoft.com/office/drawing/2014/main" id="{43535E5A-ACF4-4EAB-9871-E2755DCE6375}"/>
              </a:ext>
            </a:extLst>
          </p:cNvPr>
          <p:cNvSpPr txBox="1"/>
          <p:nvPr/>
        </p:nvSpPr>
        <p:spPr>
          <a:xfrm>
            <a:off x="3479527" y="4931965"/>
            <a:ext cx="1109599" cy="271485"/>
          </a:xfrm>
          <a:prstGeom prst="rect">
            <a:avLst/>
          </a:prstGeom>
          <a:solidFill>
            <a:schemeClr val="bg1"/>
          </a:solidFill>
        </p:spPr>
        <p:txBody>
          <a:bodyPr wrap="none" tIns="0" bIns="0" rtlCol="0" anchor="ctr" anchorCtr="0">
            <a:spAutoFit/>
          </a:bodyPr>
          <a:lstStyle/>
          <a:p>
            <a:pPr algn="ctr" defTabSz="1007943" fontAlgn="auto" hangingPunct="1">
              <a:lnSpc>
                <a:spcPct val="100000"/>
              </a:lnSpc>
              <a:spcBef>
                <a:spcPts val="0"/>
              </a:spcBef>
              <a:spcAft>
                <a:spcPts val="0"/>
              </a:spcAft>
              <a:buClrTx/>
              <a:buSzTx/>
              <a:defRPr/>
            </a:pPr>
            <a:r>
              <a:rPr lang="en-US" sz="1764" b="1" dirty="0">
                <a:solidFill>
                  <a:srgbClr val="44546A">
                    <a:lumMod val="60000"/>
                    <a:lumOff val="40000"/>
                  </a:srgbClr>
                </a:solidFill>
                <a:latin typeface="arial" panose="020B0604020202020204" pitchFamily="34" charset="0"/>
                <a:ea typeface="+mn-ea"/>
                <a:cs typeface="arial" panose="020B0604020202020204" pitchFamily="34" charset="0"/>
              </a:rPr>
              <a:t>454</a:t>
            </a:r>
            <a:r>
              <a:rPr lang="en-US" sz="1764" b="1" dirty="0">
                <a:solidFill>
                  <a:srgbClr val="44546A">
                    <a:lumMod val="60000"/>
                    <a:lumOff val="40000"/>
                  </a:srgbClr>
                </a:solidFill>
                <a:latin typeface="Calibri" panose="020F0502020204030204"/>
                <a:ea typeface="+mn-ea"/>
              </a:rPr>
              <a:t> </a:t>
            </a:r>
            <a:r>
              <a:rPr lang="zh-CN" altLang="en-US" sz="1600" b="1" dirty="0">
                <a:solidFill>
                  <a:srgbClr val="44546A">
                    <a:lumMod val="60000"/>
                    <a:lumOff val="40000"/>
                  </a:srgbClr>
                </a:solidFill>
                <a:latin typeface="Calibri" panose="020F0502020204030204"/>
                <a:ea typeface="+mn-ea"/>
              </a:rPr>
              <a:t>磅</a:t>
            </a:r>
            <a:r>
              <a:rPr lang="en-US" sz="1600" b="1" dirty="0">
                <a:solidFill>
                  <a:srgbClr val="44546A">
                    <a:lumMod val="60000"/>
                    <a:lumOff val="40000"/>
                  </a:srgbClr>
                </a:solidFill>
                <a:latin typeface="Calibri" panose="020F0502020204030204"/>
                <a:ea typeface="+mn-ea"/>
              </a:rPr>
              <a:t>/</a:t>
            </a:r>
            <a:r>
              <a:rPr lang="zh-CN" altLang="en-US" sz="1600" b="1" dirty="0">
                <a:solidFill>
                  <a:srgbClr val="44546A">
                    <a:lumMod val="60000"/>
                    <a:lumOff val="40000"/>
                  </a:srgbClr>
                </a:solidFill>
                <a:latin typeface="Calibri" panose="020F0502020204030204"/>
                <a:ea typeface="+mn-ea"/>
              </a:rPr>
              <a:t>辆</a:t>
            </a:r>
            <a:endParaRPr lang="en-US" sz="1764" b="1" dirty="0">
              <a:solidFill>
                <a:srgbClr val="44546A">
                  <a:lumMod val="60000"/>
                  <a:lumOff val="40000"/>
                </a:srgbClr>
              </a:solidFill>
              <a:latin typeface="Calibri" panose="020F0502020204030204"/>
              <a:ea typeface="+mn-ea"/>
            </a:endParaRPr>
          </a:p>
        </p:txBody>
      </p:sp>
      <p:sp>
        <p:nvSpPr>
          <p:cNvPr id="3" name="TextBox 2">
            <a:extLst>
              <a:ext uri="{FF2B5EF4-FFF2-40B4-BE49-F238E27FC236}">
                <a16:creationId xmlns:a16="http://schemas.microsoft.com/office/drawing/2014/main" id="{341A6EA7-3C03-0E53-76E1-F958F605E4D9}"/>
              </a:ext>
            </a:extLst>
          </p:cNvPr>
          <p:cNvSpPr txBox="1"/>
          <p:nvPr/>
        </p:nvSpPr>
        <p:spPr>
          <a:xfrm>
            <a:off x="311174" y="7179067"/>
            <a:ext cx="5832649" cy="349968"/>
          </a:xfrm>
          <a:prstGeom prst="rect">
            <a:avLst/>
          </a:prstGeom>
          <a:noFill/>
        </p:spPr>
        <p:txBody>
          <a:bodyPr wrap="square" rtlCol="0">
            <a:spAutoFit/>
          </a:bodyPr>
          <a:lstStyle/>
          <a:p>
            <a:r>
              <a:rPr lang="zh-CN" altLang="en-US" dirty="0">
                <a:solidFill>
                  <a:srgbClr val="47A5AE"/>
                </a:solidFill>
              </a:rPr>
              <a:t>信息来源</a:t>
            </a:r>
            <a:r>
              <a:rPr lang="en-GB" dirty="0">
                <a:solidFill>
                  <a:srgbClr val="47A5AE"/>
                </a:solidFill>
              </a:rPr>
              <a:t>: Aluminum Association and DuckerFrontier</a:t>
            </a:r>
            <a:r>
              <a:rPr lang="en-GB" dirty="0"/>
              <a:t>:</a:t>
            </a:r>
          </a:p>
        </p:txBody>
      </p:sp>
      <p:sp>
        <p:nvSpPr>
          <p:cNvPr id="5" name="文本框 4">
            <a:extLst>
              <a:ext uri="{FF2B5EF4-FFF2-40B4-BE49-F238E27FC236}">
                <a16:creationId xmlns:a16="http://schemas.microsoft.com/office/drawing/2014/main" id="{95DFF2C6-BECD-5B89-CD98-4DC2A226637C}"/>
              </a:ext>
            </a:extLst>
          </p:cNvPr>
          <p:cNvSpPr txBox="1"/>
          <p:nvPr/>
        </p:nvSpPr>
        <p:spPr>
          <a:xfrm>
            <a:off x="815231" y="683493"/>
            <a:ext cx="7056784" cy="2668423"/>
          </a:xfrm>
          <a:prstGeom prst="rect">
            <a:avLst/>
          </a:prstGeom>
          <a:solidFill>
            <a:srgbClr val="4C7EA6"/>
          </a:solidFill>
        </p:spPr>
        <p:txBody>
          <a:bodyPr wrap="square" rtlCol="0">
            <a:spAutoFit/>
          </a:bodyPr>
          <a:lstStyle/>
          <a:p>
            <a:pPr algn="ctr"/>
            <a:r>
              <a:rPr lang="zh-CN" altLang="en-US" sz="6000" b="1" dirty="0"/>
              <a:t>电动汽车</a:t>
            </a:r>
            <a:endParaRPr lang="en-US" altLang="zh-CN" sz="6000" b="1" dirty="0"/>
          </a:p>
          <a:p>
            <a:pPr algn="ctr"/>
            <a:r>
              <a:rPr lang="en-US" altLang="zh-CN" sz="6000" b="1" dirty="0"/>
              <a:t>-</a:t>
            </a:r>
          </a:p>
          <a:p>
            <a:pPr algn="ctr"/>
            <a:r>
              <a:rPr lang="zh-CN" altLang="en-US" sz="6000" b="1" dirty="0"/>
              <a:t>市场首选</a:t>
            </a:r>
          </a:p>
        </p:txBody>
      </p:sp>
      <p:sp>
        <p:nvSpPr>
          <p:cNvPr id="9" name="文本框 8">
            <a:extLst>
              <a:ext uri="{FF2B5EF4-FFF2-40B4-BE49-F238E27FC236}">
                <a16:creationId xmlns:a16="http://schemas.microsoft.com/office/drawing/2014/main" id="{5E38889E-D056-CAA0-0441-F250552BB0C5}"/>
              </a:ext>
            </a:extLst>
          </p:cNvPr>
          <p:cNvSpPr txBox="1"/>
          <p:nvPr/>
        </p:nvSpPr>
        <p:spPr>
          <a:xfrm rot="16200000">
            <a:off x="1075945" y="5393522"/>
            <a:ext cx="1664494" cy="292709"/>
          </a:xfrm>
          <a:prstGeom prst="rect">
            <a:avLst/>
          </a:prstGeom>
          <a:solidFill>
            <a:schemeClr val="bg1"/>
          </a:solidFill>
        </p:spPr>
        <p:txBody>
          <a:bodyPr vert="horz" wrap="square" rtlCol="0">
            <a:spAutoFit/>
          </a:bodyPr>
          <a:lstStyle/>
          <a:p>
            <a:pPr algn="ctr"/>
            <a:r>
              <a:rPr lang="zh-CN" altLang="en-US" sz="1400" dirty="0">
                <a:solidFill>
                  <a:schemeClr val="tx1"/>
                </a:solidFill>
              </a:rPr>
              <a:t>磅</a:t>
            </a:r>
            <a:r>
              <a:rPr lang="en-US" altLang="zh-CN" sz="1400" dirty="0">
                <a:solidFill>
                  <a:schemeClr val="tx1"/>
                </a:solidFill>
              </a:rPr>
              <a:t>/</a:t>
            </a:r>
            <a:r>
              <a:rPr lang="zh-CN" altLang="en-US" sz="1400" dirty="0">
                <a:solidFill>
                  <a:schemeClr val="tx1"/>
                </a:solidFill>
              </a:rPr>
              <a:t>辆</a:t>
            </a:r>
          </a:p>
        </p:txBody>
      </p:sp>
    </p:spTree>
    <p:extLst>
      <p:ext uri="{BB962C8B-B14F-4D97-AF65-F5344CB8AC3E}">
        <p14:creationId xmlns:p14="http://schemas.microsoft.com/office/powerpoint/2010/main" val="341612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649DCE-45BE-4A0A-95FD-3C23F6A1710B}"/>
              </a:ext>
            </a:extLst>
          </p:cNvPr>
          <p:cNvSpPr>
            <a:spLocks noGrp="1"/>
          </p:cNvSpPr>
          <p:nvPr>
            <p:ph type="title"/>
          </p:nvPr>
        </p:nvSpPr>
        <p:spPr>
          <a:xfrm>
            <a:off x="2399407" y="308887"/>
            <a:ext cx="7848872" cy="1198638"/>
          </a:xfrm>
        </p:spPr>
        <p:txBody>
          <a:bodyPr wrap="square" anchor="ctr">
            <a:noAutofit/>
          </a:bodyPr>
          <a:lstStyle/>
          <a:p>
            <a:r>
              <a:rPr lang="zh-CN" altLang="en-US" dirty="0"/>
              <a:t>电力基建行业铝需求上涨</a:t>
            </a:r>
            <a:endParaRPr lang="en-US" dirty="0"/>
          </a:p>
        </p:txBody>
      </p:sp>
      <p:sp>
        <p:nvSpPr>
          <p:cNvPr id="3" name="TextBox 2">
            <a:extLst>
              <a:ext uri="{FF2B5EF4-FFF2-40B4-BE49-F238E27FC236}">
                <a16:creationId xmlns:a16="http://schemas.microsoft.com/office/drawing/2014/main" id="{C117DA0C-FF3E-40E2-A85C-8E2501B1B754}"/>
              </a:ext>
            </a:extLst>
          </p:cNvPr>
          <p:cNvSpPr txBox="1"/>
          <p:nvPr/>
        </p:nvSpPr>
        <p:spPr>
          <a:xfrm>
            <a:off x="8135366" y="6588149"/>
            <a:ext cx="4345161" cy="722057"/>
          </a:xfrm>
          <a:prstGeom prst="rect">
            <a:avLst/>
          </a:prstGeom>
          <a:noFill/>
        </p:spPr>
        <p:txBody>
          <a:bodyPr wrap="square" rtlCol="0">
            <a:spAutoFit/>
          </a:bodyPr>
          <a:lstStyle/>
          <a:p>
            <a:r>
              <a:rPr lang="zh-CN" altLang="en-US" sz="1000" dirty="0">
                <a:solidFill>
                  <a:schemeClr val="tx1"/>
                </a:solidFill>
              </a:rPr>
              <a:t>资料来源</a:t>
            </a:r>
            <a:r>
              <a:rPr lang="en-GB" sz="1000" dirty="0">
                <a:solidFill>
                  <a:schemeClr val="tx1"/>
                </a:solidFill>
              </a:rPr>
              <a:t>: </a:t>
            </a:r>
            <a:r>
              <a:rPr lang="zh-CN" altLang="en-US" sz="1000" b="1" u="sng" dirty="0">
                <a:solidFill>
                  <a:srgbClr val="97A475"/>
                </a:solidFill>
              </a:rPr>
              <a:t>关键性矿产在清洁能源变革中的重要地位</a:t>
            </a:r>
          </a:p>
          <a:p>
            <a:endParaRPr lang="en-US" sz="1000" b="1" dirty="0">
              <a:solidFill>
                <a:schemeClr val="tx1"/>
              </a:solidFill>
            </a:endParaRPr>
          </a:p>
          <a:p>
            <a:r>
              <a:rPr lang="zh-CN" altLang="en-US" sz="1000" dirty="0">
                <a:solidFill>
                  <a:schemeClr val="tx1"/>
                </a:solidFill>
              </a:rPr>
              <a:t>国际能源署（</a:t>
            </a:r>
            <a:r>
              <a:rPr lang="en-US" sz="1000" dirty="0">
                <a:solidFill>
                  <a:schemeClr val="tx1"/>
                </a:solidFill>
              </a:rPr>
              <a:t>IEA</a:t>
            </a:r>
            <a:r>
              <a:rPr lang="zh-CN" altLang="en-US" sz="1000" dirty="0">
                <a:solidFill>
                  <a:schemeClr val="tx1"/>
                </a:solidFill>
              </a:rPr>
              <a:t>）</a:t>
            </a:r>
            <a:r>
              <a:rPr lang="en-US" sz="1000" dirty="0">
                <a:solidFill>
                  <a:schemeClr val="tx1"/>
                </a:solidFill>
              </a:rPr>
              <a:t> </a:t>
            </a:r>
            <a:r>
              <a:rPr lang="zh-CN" altLang="en-US" sz="1000" dirty="0">
                <a:solidFill>
                  <a:schemeClr val="tx1"/>
                </a:solidFill>
              </a:rPr>
              <a:t>世界能源展望专题报告 </a:t>
            </a:r>
            <a:r>
              <a:rPr lang="en-US" altLang="zh-CN" sz="1000" dirty="0">
                <a:solidFill>
                  <a:schemeClr val="tx1"/>
                </a:solidFill>
              </a:rPr>
              <a:t>2021</a:t>
            </a:r>
            <a:r>
              <a:rPr lang="zh-CN" altLang="en-US" sz="1000" dirty="0">
                <a:solidFill>
                  <a:schemeClr val="tx1"/>
                </a:solidFill>
              </a:rPr>
              <a:t>年</a:t>
            </a:r>
            <a:r>
              <a:rPr lang="en-US" altLang="zh-CN" sz="1000" dirty="0">
                <a:solidFill>
                  <a:schemeClr val="tx1"/>
                </a:solidFill>
              </a:rPr>
              <a:t>5</a:t>
            </a:r>
            <a:r>
              <a:rPr lang="zh-CN" altLang="en-US" sz="1000" dirty="0">
                <a:solidFill>
                  <a:schemeClr val="tx1"/>
                </a:solidFill>
              </a:rPr>
              <a:t>月</a:t>
            </a:r>
            <a:endParaRPr lang="en-US" sz="1000" dirty="0">
              <a:solidFill>
                <a:schemeClr val="tx1"/>
              </a:solidFill>
            </a:endParaRPr>
          </a:p>
          <a:p>
            <a:endParaRPr lang="en-US" sz="1400" dirty="0">
              <a:solidFill>
                <a:schemeClr val="tx1"/>
              </a:solidFill>
            </a:endParaRPr>
          </a:p>
        </p:txBody>
      </p:sp>
      <p:pic>
        <p:nvPicPr>
          <p:cNvPr id="5" name="Picture 4">
            <a:extLst>
              <a:ext uri="{FF2B5EF4-FFF2-40B4-BE49-F238E27FC236}">
                <a16:creationId xmlns:a16="http://schemas.microsoft.com/office/drawing/2014/main" id="{C1239611-23C7-4428-944D-E00D481DA374}"/>
              </a:ext>
            </a:extLst>
          </p:cNvPr>
          <p:cNvPicPr>
            <a:picLocks noChangeAspect="1"/>
          </p:cNvPicPr>
          <p:nvPr/>
        </p:nvPicPr>
        <p:blipFill>
          <a:blip r:embed="rId3"/>
          <a:stretch>
            <a:fillRect/>
          </a:stretch>
        </p:blipFill>
        <p:spPr>
          <a:xfrm>
            <a:off x="8118975" y="3514142"/>
            <a:ext cx="4289544" cy="3031573"/>
          </a:xfrm>
          <a:prstGeom prst="rect">
            <a:avLst/>
          </a:prstGeom>
          <a:ln>
            <a:solidFill>
              <a:schemeClr val="accent1"/>
            </a:solidFill>
          </a:ln>
        </p:spPr>
      </p:pic>
      <p:sp>
        <p:nvSpPr>
          <p:cNvPr id="2" name="TextBox 1">
            <a:extLst>
              <a:ext uri="{FF2B5EF4-FFF2-40B4-BE49-F238E27FC236}">
                <a16:creationId xmlns:a16="http://schemas.microsoft.com/office/drawing/2014/main" id="{A3530952-7895-4D7C-958A-493DB13F668C}"/>
              </a:ext>
            </a:extLst>
          </p:cNvPr>
          <p:cNvSpPr txBox="1"/>
          <p:nvPr/>
        </p:nvSpPr>
        <p:spPr>
          <a:xfrm>
            <a:off x="3925274" y="1516051"/>
            <a:ext cx="5589225" cy="607602"/>
          </a:xfrm>
          <a:prstGeom prst="rect">
            <a:avLst/>
          </a:prstGeom>
          <a:noFill/>
        </p:spPr>
        <p:txBody>
          <a:bodyPr wrap="square" rtlCol="0">
            <a:spAutoFit/>
          </a:bodyPr>
          <a:lstStyle/>
          <a:p>
            <a:pPr algn="ctr"/>
            <a:r>
              <a:rPr lang="zh-CN" altLang="en-US" dirty="0">
                <a:solidFill>
                  <a:schemeClr val="tx1"/>
                </a:solidFill>
              </a:rPr>
              <a:t>预计</a:t>
            </a:r>
            <a:r>
              <a:rPr lang="en-US" altLang="zh-CN" dirty="0">
                <a:solidFill>
                  <a:srgbClr val="FF0000"/>
                </a:solidFill>
              </a:rPr>
              <a:t>2040</a:t>
            </a:r>
            <a:r>
              <a:rPr lang="zh-CN" altLang="en-US" dirty="0">
                <a:solidFill>
                  <a:srgbClr val="FF0000"/>
                </a:solidFill>
              </a:rPr>
              <a:t>年</a:t>
            </a:r>
            <a:r>
              <a:rPr lang="zh-CN" altLang="en-US" dirty="0">
                <a:solidFill>
                  <a:schemeClr val="tx1"/>
                </a:solidFill>
              </a:rPr>
              <a:t>新增及更换电网所产生的铝需求量将从</a:t>
            </a:r>
            <a:r>
              <a:rPr lang="en-US" altLang="zh-CN" dirty="0">
                <a:solidFill>
                  <a:schemeClr val="tx1"/>
                </a:solidFill>
              </a:rPr>
              <a:t>900</a:t>
            </a:r>
            <a:r>
              <a:rPr lang="zh-CN" altLang="en-US" dirty="0">
                <a:solidFill>
                  <a:schemeClr val="tx1"/>
                </a:solidFill>
              </a:rPr>
              <a:t>万吨</a:t>
            </a:r>
            <a:r>
              <a:rPr lang="zh-CN" altLang="en-US" dirty="0">
                <a:solidFill>
                  <a:srgbClr val="FF0000"/>
                </a:solidFill>
              </a:rPr>
              <a:t>增至</a:t>
            </a:r>
            <a:r>
              <a:rPr lang="en-US" altLang="zh-CN" dirty="0">
                <a:solidFill>
                  <a:srgbClr val="FF0000"/>
                </a:solidFill>
              </a:rPr>
              <a:t>1300-1600</a:t>
            </a:r>
            <a:r>
              <a:rPr lang="zh-CN" altLang="en-US" dirty="0">
                <a:solidFill>
                  <a:srgbClr val="FF0000"/>
                </a:solidFill>
              </a:rPr>
              <a:t>万吨</a:t>
            </a:r>
            <a:endParaRPr lang="en-US" altLang="zh-CN" dirty="0">
              <a:solidFill>
                <a:srgbClr val="FF0000"/>
              </a:solidFill>
            </a:endParaRPr>
          </a:p>
        </p:txBody>
      </p:sp>
      <p:pic>
        <p:nvPicPr>
          <p:cNvPr id="8" name="Picture 7">
            <a:extLst>
              <a:ext uri="{FF2B5EF4-FFF2-40B4-BE49-F238E27FC236}">
                <a16:creationId xmlns:a16="http://schemas.microsoft.com/office/drawing/2014/main" id="{B25ABA06-0763-431F-87AA-FAA684C136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459" y="2556548"/>
            <a:ext cx="1368152" cy="651693"/>
          </a:xfrm>
          <a:prstGeom prst="rect">
            <a:avLst/>
          </a:prstGeom>
        </p:spPr>
      </p:pic>
      <p:pic>
        <p:nvPicPr>
          <p:cNvPr id="9" name="Picture 8">
            <a:extLst>
              <a:ext uri="{FF2B5EF4-FFF2-40B4-BE49-F238E27FC236}">
                <a16:creationId xmlns:a16="http://schemas.microsoft.com/office/drawing/2014/main" id="{7458D60E-6DA5-41E2-8C32-22CFA9626085}"/>
              </a:ext>
            </a:extLst>
          </p:cNvPr>
          <p:cNvPicPr>
            <a:picLocks noChangeAspect="1"/>
          </p:cNvPicPr>
          <p:nvPr/>
        </p:nvPicPr>
        <p:blipFill>
          <a:blip r:embed="rId5"/>
          <a:stretch>
            <a:fillRect/>
          </a:stretch>
        </p:blipFill>
        <p:spPr>
          <a:xfrm>
            <a:off x="1535311" y="2316530"/>
            <a:ext cx="5876093" cy="4780155"/>
          </a:xfrm>
          <a:prstGeom prst="rect">
            <a:avLst/>
          </a:prstGeom>
          <a:ln>
            <a:solidFill>
              <a:schemeClr val="accent1"/>
            </a:solidFill>
          </a:ln>
        </p:spPr>
      </p:pic>
      <p:sp>
        <p:nvSpPr>
          <p:cNvPr id="7" name="Rectangle 6">
            <a:extLst>
              <a:ext uri="{FF2B5EF4-FFF2-40B4-BE49-F238E27FC236}">
                <a16:creationId xmlns:a16="http://schemas.microsoft.com/office/drawing/2014/main" id="{CD061781-5DE9-4755-8D09-EEFF0B4FEC9A}"/>
              </a:ext>
            </a:extLst>
          </p:cNvPr>
          <p:cNvSpPr/>
          <p:nvPr/>
        </p:nvSpPr>
        <p:spPr bwMode="auto">
          <a:xfrm>
            <a:off x="3767559" y="2843734"/>
            <a:ext cx="1152128" cy="21602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US" dirty="0"/>
          </a:p>
        </p:txBody>
      </p:sp>
      <p:sp>
        <p:nvSpPr>
          <p:cNvPr id="10" name="TextBox 9">
            <a:extLst>
              <a:ext uri="{FF2B5EF4-FFF2-40B4-BE49-F238E27FC236}">
                <a16:creationId xmlns:a16="http://schemas.microsoft.com/office/drawing/2014/main" id="{1DF0B76D-3630-4BFF-AFF4-DFCBF159B46B}"/>
              </a:ext>
            </a:extLst>
          </p:cNvPr>
          <p:cNvSpPr txBox="1"/>
          <p:nvPr/>
        </p:nvSpPr>
        <p:spPr>
          <a:xfrm rot="16200000">
            <a:off x="1917510" y="4656085"/>
            <a:ext cx="364202" cy="264047"/>
          </a:xfrm>
          <a:prstGeom prst="rect">
            <a:avLst/>
          </a:prstGeom>
          <a:noFill/>
        </p:spPr>
        <p:txBody>
          <a:bodyPr wrap="none" rtlCol="0">
            <a:spAutoFit/>
          </a:bodyPr>
          <a:lstStyle/>
          <a:p>
            <a:r>
              <a:rPr lang="en-GB" sz="1200" b="1" dirty="0">
                <a:solidFill>
                  <a:schemeClr val="tx1"/>
                </a:solidFill>
              </a:rPr>
              <a:t>Mt</a:t>
            </a:r>
            <a:endParaRPr lang="en-US" sz="1200" b="1" dirty="0">
              <a:solidFill>
                <a:schemeClr val="tx1"/>
              </a:solidFill>
            </a:endParaRPr>
          </a:p>
        </p:txBody>
      </p:sp>
      <p:sp>
        <p:nvSpPr>
          <p:cNvPr id="11" name="TextBox 10">
            <a:extLst>
              <a:ext uri="{FF2B5EF4-FFF2-40B4-BE49-F238E27FC236}">
                <a16:creationId xmlns:a16="http://schemas.microsoft.com/office/drawing/2014/main" id="{145CF8C8-9969-40B7-A86C-AEB6675CE14C}"/>
              </a:ext>
            </a:extLst>
          </p:cNvPr>
          <p:cNvSpPr txBox="1"/>
          <p:nvPr/>
        </p:nvSpPr>
        <p:spPr>
          <a:xfrm>
            <a:off x="3225755" y="2939726"/>
            <a:ext cx="1632178" cy="321306"/>
          </a:xfrm>
          <a:prstGeom prst="rect">
            <a:avLst/>
          </a:prstGeom>
          <a:noFill/>
        </p:spPr>
        <p:txBody>
          <a:bodyPr wrap="none" rtlCol="0">
            <a:spAutoFit/>
          </a:bodyPr>
          <a:lstStyle/>
          <a:p>
            <a:r>
              <a:rPr lang="zh-CN" altLang="en-US" sz="1600" b="1" dirty="0">
                <a:solidFill>
                  <a:schemeClr val="tx1"/>
                </a:solidFill>
              </a:rPr>
              <a:t>可持续发展趋势</a:t>
            </a:r>
            <a:endParaRPr lang="en-US" sz="1600" b="1" dirty="0">
              <a:solidFill>
                <a:schemeClr val="tx1"/>
              </a:solidFill>
            </a:endParaRPr>
          </a:p>
        </p:txBody>
      </p:sp>
      <p:sp>
        <p:nvSpPr>
          <p:cNvPr id="6" name="文本框 5">
            <a:extLst>
              <a:ext uri="{FF2B5EF4-FFF2-40B4-BE49-F238E27FC236}">
                <a16:creationId xmlns:a16="http://schemas.microsoft.com/office/drawing/2014/main" id="{84351ACC-04FE-FD7B-270A-9B4325F9EDC9}"/>
              </a:ext>
            </a:extLst>
          </p:cNvPr>
          <p:cNvSpPr txBox="1"/>
          <p:nvPr/>
        </p:nvSpPr>
        <p:spPr>
          <a:xfrm>
            <a:off x="6071815" y="2902792"/>
            <a:ext cx="936103" cy="228973"/>
          </a:xfrm>
          <a:prstGeom prst="rect">
            <a:avLst/>
          </a:prstGeom>
          <a:solidFill>
            <a:schemeClr val="bg1"/>
          </a:solidFill>
        </p:spPr>
        <p:txBody>
          <a:bodyPr wrap="square" lIns="0" tIns="0" rIns="0" bIns="0" rtlCol="0">
            <a:spAutoFit/>
          </a:bodyPr>
          <a:lstStyle/>
          <a:p>
            <a:pPr algn="ctr"/>
            <a:r>
              <a:rPr lang="zh-CN" altLang="en-US" sz="1600" b="1" dirty="0">
                <a:solidFill>
                  <a:schemeClr val="tx1"/>
                </a:solidFill>
              </a:rPr>
              <a:t>铝</a:t>
            </a:r>
          </a:p>
        </p:txBody>
      </p:sp>
      <p:sp>
        <p:nvSpPr>
          <p:cNvPr id="12" name="文本框 11">
            <a:extLst>
              <a:ext uri="{FF2B5EF4-FFF2-40B4-BE49-F238E27FC236}">
                <a16:creationId xmlns:a16="http://schemas.microsoft.com/office/drawing/2014/main" id="{DD0B81DB-80E2-9117-4605-626E784368F4}"/>
              </a:ext>
            </a:extLst>
          </p:cNvPr>
          <p:cNvSpPr txBox="1"/>
          <p:nvPr/>
        </p:nvSpPr>
        <p:spPr>
          <a:xfrm>
            <a:off x="6071815" y="4571925"/>
            <a:ext cx="936103" cy="228973"/>
          </a:xfrm>
          <a:prstGeom prst="rect">
            <a:avLst/>
          </a:prstGeom>
          <a:solidFill>
            <a:schemeClr val="bg1"/>
          </a:solidFill>
        </p:spPr>
        <p:txBody>
          <a:bodyPr wrap="square" lIns="0" tIns="0" rIns="0" bIns="0" rtlCol="0">
            <a:spAutoFit/>
          </a:bodyPr>
          <a:lstStyle/>
          <a:p>
            <a:pPr algn="ctr"/>
            <a:r>
              <a:rPr lang="zh-CN" altLang="en-US" sz="1600" b="1" dirty="0">
                <a:solidFill>
                  <a:schemeClr val="tx1"/>
                </a:solidFill>
              </a:rPr>
              <a:t>铜</a:t>
            </a:r>
          </a:p>
        </p:txBody>
      </p:sp>
      <p:sp>
        <p:nvSpPr>
          <p:cNvPr id="13" name="文本框 12">
            <a:extLst>
              <a:ext uri="{FF2B5EF4-FFF2-40B4-BE49-F238E27FC236}">
                <a16:creationId xmlns:a16="http://schemas.microsoft.com/office/drawing/2014/main" id="{3DB73452-1C31-2810-34EA-1C6D51A5D05C}"/>
              </a:ext>
            </a:extLst>
          </p:cNvPr>
          <p:cNvSpPr txBox="1"/>
          <p:nvPr/>
        </p:nvSpPr>
        <p:spPr>
          <a:xfrm>
            <a:off x="6215831" y="3507453"/>
            <a:ext cx="864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配电</a:t>
            </a:r>
          </a:p>
        </p:txBody>
      </p:sp>
      <p:sp>
        <p:nvSpPr>
          <p:cNvPr id="14" name="文本框 13">
            <a:extLst>
              <a:ext uri="{FF2B5EF4-FFF2-40B4-BE49-F238E27FC236}">
                <a16:creationId xmlns:a16="http://schemas.microsoft.com/office/drawing/2014/main" id="{08A09C48-065E-48EA-4885-88B6ADB164CA}"/>
              </a:ext>
            </a:extLst>
          </p:cNvPr>
          <p:cNvSpPr txBox="1"/>
          <p:nvPr/>
        </p:nvSpPr>
        <p:spPr>
          <a:xfrm>
            <a:off x="6215831" y="4039689"/>
            <a:ext cx="1044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输电</a:t>
            </a:r>
          </a:p>
        </p:txBody>
      </p:sp>
      <p:sp>
        <p:nvSpPr>
          <p:cNvPr id="15" name="文本框 14">
            <a:extLst>
              <a:ext uri="{FF2B5EF4-FFF2-40B4-BE49-F238E27FC236}">
                <a16:creationId xmlns:a16="http://schemas.microsoft.com/office/drawing/2014/main" id="{B3BF71D9-AF57-ECF0-9424-EEC2331018AA}"/>
              </a:ext>
            </a:extLst>
          </p:cNvPr>
          <p:cNvSpPr txBox="1"/>
          <p:nvPr/>
        </p:nvSpPr>
        <p:spPr>
          <a:xfrm>
            <a:off x="6215831" y="5629409"/>
            <a:ext cx="864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配电</a:t>
            </a:r>
          </a:p>
        </p:txBody>
      </p:sp>
      <p:sp>
        <p:nvSpPr>
          <p:cNvPr id="16" name="文本框 15">
            <a:extLst>
              <a:ext uri="{FF2B5EF4-FFF2-40B4-BE49-F238E27FC236}">
                <a16:creationId xmlns:a16="http://schemas.microsoft.com/office/drawing/2014/main" id="{554292DC-9B18-6B93-ADBC-794128C10D60}"/>
              </a:ext>
            </a:extLst>
          </p:cNvPr>
          <p:cNvSpPr txBox="1"/>
          <p:nvPr/>
        </p:nvSpPr>
        <p:spPr>
          <a:xfrm>
            <a:off x="6215831" y="6156101"/>
            <a:ext cx="1044000" cy="236727"/>
          </a:xfrm>
          <a:prstGeom prst="rect">
            <a:avLst/>
          </a:prstGeom>
          <a:solidFill>
            <a:schemeClr val="bg1"/>
          </a:solidFill>
        </p:spPr>
        <p:txBody>
          <a:bodyPr wrap="square" lIns="0" tIns="36000" rIns="0" bIns="0" rtlCol="0">
            <a:spAutoFit/>
          </a:bodyPr>
          <a:lstStyle/>
          <a:p>
            <a:r>
              <a:rPr lang="zh-CN" altLang="en-US" sz="1400" b="1" dirty="0">
                <a:solidFill>
                  <a:schemeClr val="tx1"/>
                </a:solidFill>
              </a:rPr>
              <a:t>  输电</a:t>
            </a:r>
          </a:p>
        </p:txBody>
      </p:sp>
      <p:sp>
        <p:nvSpPr>
          <p:cNvPr id="17" name="文本框 16">
            <a:extLst>
              <a:ext uri="{FF2B5EF4-FFF2-40B4-BE49-F238E27FC236}">
                <a16:creationId xmlns:a16="http://schemas.microsoft.com/office/drawing/2014/main" id="{D37680FC-D91E-5143-CEA3-81BDB25C4175}"/>
              </a:ext>
            </a:extLst>
          </p:cNvPr>
          <p:cNvSpPr txBox="1"/>
          <p:nvPr/>
        </p:nvSpPr>
        <p:spPr>
          <a:xfrm>
            <a:off x="6207385" y="5097173"/>
            <a:ext cx="1044000" cy="200376"/>
          </a:xfrm>
          <a:prstGeom prst="rect">
            <a:avLst/>
          </a:prstGeom>
          <a:solidFill>
            <a:schemeClr val="bg1"/>
          </a:solidFill>
        </p:spPr>
        <p:txBody>
          <a:bodyPr wrap="square" lIns="0" tIns="0" rIns="0" bIns="0" rtlCol="0">
            <a:spAutoFit/>
          </a:bodyPr>
          <a:lstStyle/>
          <a:p>
            <a:r>
              <a:rPr lang="zh-CN" altLang="en-US" sz="1400" b="1" dirty="0">
                <a:solidFill>
                  <a:schemeClr val="tx1"/>
                </a:solidFill>
              </a:rPr>
              <a:t>  变压器</a:t>
            </a:r>
          </a:p>
        </p:txBody>
      </p:sp>
      <p:sp>
        <p:nvSpPr>
          <p:cNvPr id="19" name="文本框 18">
            <a:extLst>
              <a:ext uri="{FF2B5EF4-FFF2-40B4-BE49-F238E27FC236}">
                <a16:creationId xmlns:a16="http://schemas.microsoft.com/office/drawing/2014/main" id="{48E109AB-8783-2E01-3F62-5F2739D3AF6F}"/>
              </a:ext>
            </a:extLst>
          </p:cNvPr>
          <p:cNvSpPr txBox="1"/>
          <p:nvPr/>
        </p:nvSpPr>
        <p:spPr>
          <a:xfrm>
            <a:off x="8209921" y="4393485"/>
            <a:ext cx="1894342" cy="610488"/>
          </a:xfrm>
          <a:prstGeom prst="rect">
            <a:avLst/>
          </a:prstGeom>
          <a:solidFill>
            <a:schemeClr val="bg1"/>
          </a:solidFill>
        </p:spPr>
        <p:txBody>
          <a:bodyPr wrap="square" rtlCol="0">
            <a:spAutoFit/>
          </a:bodyPr>
          <a:lstStyle/>
          <a:p>
            <a:pPr>
              <a:lnSpc>
                <a:spcPct val="150000"/>
              </a:lnSpc>
            </a:pPr>
            <a:r>
              <a:rPr lang="zh-CN" altLang="en-US" sz="1200" b="1" dirty="0">
                <a:solidFill>
                  <a:schemeClr val="tx1"/>
                </a:solidFill>
              </a:rPr>
              <a:t>关键性矿产在清洁能源变革中的重要地位</a:t>
            </a:r>
          </a:p>
        </p:txBody>
      </p:sp>
    </p:spTree>
    <p:extLst>
      <p:ext uri="{BB962C8B-B14F-4D97-AF65-F5344CB8AC3E}">
        <p14:creationId xmlns:p14="http://schemas.microsoft.com/office/powerpoint/2010/main" val="150445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45D654-35D1-4096-8961-2AD4BDDF435A}"/>
              </a:ext>
            </a:extLst>
          </p:cNvPr>
          <p:cNvPicPr>
            <a:picLocks noChangeAspect="1"/>
          </p:cNvPicPr>
          <p:nvPr/>
        </p:nvPicPr>
        <p:blipFill>
          <a:blip r:embed="rId3"/>
          <a:stretch>
            <a:fillRect/>
          </a:stretch>
        </p:blipFill>
        <p:spPr>
          <a:xfrm>
            <a:off x="1463303" y="1259557"/>
            <a:ext cx="4032448" cy="5751709"/>
          </a:xfrm>
          <a:prstGeom prst="rect">
            <a:avLst/>
          </a:prstGeom>
          <a:ln>
            <a:solidFill>
              <a:schemeClr val="accent1"/>
            </a:solidFill>
          </a:ln>
          <a:effectLst>
            <a:outerShdw blurRad="50800" dist="38100" dir="2700000" algn="tl" rotWithShape="0">
              <a:prstClr val="black">
                <a:alpha val="40000"/>
              </a:prstClr>
            </a:outerShdw>
          </a:effectLst>
        </p:spPr>
      </p:pic>
      <p:sp>
        <p:nvSpPr>
          <p:cNvPr id="9" name="Title 8">
            <a:extLst>
              <a:ext uri="{FF2B5EF4-FFF2-40B4-BE49-F238E27FC236}">
                <a16:creationId xmlns:a16="http://schemas.microsoft.com/office/drawing/2014/main" id="{703C10B7-A4CF-4CEB-BBA7-77F931AA1137}"/>
              </a:ext>
            </a:extLst>
          </p:cNvPr>
          <p:cNvSpPr>
            <a:spLocks noGrp="1"/>
          </p:cNvSpPr>
          <p:nvPr>
            <p:ph type="title"/>
          </p:nvPr>
        </p:nvSpPr>
        <p:spPr>
          <a:xfrm>
            <a:off x="599207" y="222562"/>
            <a:ext cx="11818536" cy="933450"/>
          </a:xfrm>
        </p:spPr>
        <p:txBody>
          <a:bodyPr/>
          <a:lstStyle/>
          <a:p>
            <a:r>
              <a:rPr lang="zh-CN" altLang="en-US" dirty="0"/>
              <a:t>铝罐 </a:t>
            </a:r>
            <a:r>
              <a:rPr lang="en-US" altLang="zh-CN" dirty="0"/>
              <a:t>vs </a:t>
            </a:r>
            <a:r>
              <a:rPr lang="zh-CN" altLang="en-US" dirty="0"/>
              <a:t>玻璃、</a:t>
            </a:r>
            <a:r>
              <a:rPr lang="en-US" altLang="zh-CN" dirty="0"/>
              <a:t>PET</a:t>
            </a:r>
            <a:r>
              <a:rPr lang="zh-CN" altLang="en-US" dirty="0"/>
              <a:t>材料</a:t>
            </a:r>
            <a:endParaRPr lang="en-GB" dirty="0"/>
          </a:p>
        </p:txBody>
      </p:sp>
      <p:pic>
        <p:nvPicPr>
          <p:cNvPr id="5" name="Picture 4">
            <a:extLst>
              <a:ext uri="{FF2B5EF4-FFF2-40B4-BE49-F238E27FC236}">
                <a16:creationId xmlns:a16="http://schemas.microsoft.com/office/drawing/2014/main" id="{57AB63B2-2200-0D80-424A-AB9E9380C491}"/>
              </a:ext>
            </a:extLst>
          </p:cNvPr>
          <p:cNvPicPr>
            <a:picLocks noChangeAspect="1"/>
          </p:cNvPicPr>
          <p:nvPr/>
        </p:nvPicPr>
        <p:blipFill>
          <a:blip r:embed="rId4"/>
          <a:stretch>
            <a:fillRect/>
          </a:stretch>
        </p:blipFill>
        <p:spPr>
          <a:xfrm>
            <a:off x="7367959" y="2303569"/>
            <a:ext cx="4191872" cy="2952535"/>
          </a:xfrm>
          <a:prstGeom prst="rect">
            <a:avLst/>
          </a:prstGeom>
        </p:spPr>
      </p:pic>
      <p:sp>
        <p:nvSpPr>
          <p:cNvPr id="7" name="TextBox 6">
            <a:extLst>
              <a:ext uri="{FF2B5EF4-FFF2-40B4-BE49-F238E27FC236}">
                <a16:creationId xmlns:a16="http://schemas.microsoft.com/office/drawing/2014/main" id="{131D44B5-8DC0-BB81-C204-BCDBEC187E6E}"/>
              </a:ext>
            </a:extLst>
          </p:cNvPr>
          <p:cNvSpPr txBox="1"/>
          <p:nvPr/>
        </p:nvSpPr>
        <p:spPr>
          <a:xfrm>
            <a:off x="6719888" y="6082952"/>
            <a:ext cx="4191872" cy="865237"/>
          </a:xfrm>
          <a:prstGeom prst="rect">
            <a:avLst/>
          </a:prstGeom>
          <a:noFill/>
        </p:spPr>
        <p:txBody>
          <a:bodyPr wrap="square">
            <a:spAutoFit/>
          </a:bodyPr>
          <a:lstStyle/>
          <a:p>
            <a:r>
              <a:rPr lang="en-GB" dirty="0">
                <a:solidFill>
                  <a:srgbClr val="D3741F"/>
                </a:solidFill>
                <a:hlinkClick r:id="rId5"/>
              </a:rPr>
              <a:t>https://international-aluminium.org/resource/aluminium-beverage-can-study/</a:t>
            </a:r>
            <a:endParaRPr lang="en-GB" dirty="0">
              <a:solidFill>
                <a:srgbClr val="D3741F"/>
              </a:solidFill>
            </a:endParaRPr>
          </a:p>
        </p:txBody>
      </p:sp>
      <p:sp>
        <p:nvSpPr>
          <p:cNvPr id="2" name="文本框 1">
            <a:extLst>
              <a:ext uri="{FF2B5EF4-FFF2-40B4-BE49-F238E27FC236}">
                <a16:creationId xmlns:a16="http://schemas.microsoft.com/office/drawing/2014/main" id="{BC9A607A-4BD8-8A6E-897C-8BDE77F92256}"/>
              </a:ext>
            </a:extLst>
          </p:cNvPr>
          <p:cNvSpPr txBox="1"/>
          <p:nvPr/>
        </p:nvSpPr>
        <p:spPr>
          <a:xfrm>
            <a:off x="7511975" y="2411685"/>
            <a:ext cx="1404000" cy="1620000"/>
          </a:xfrm>
          <a:prstGeom prst="rect">
            <a:avLst/>
          </a:prstGeom>
          <a:solidFill>
            <a:schemeClr val="bg1"/>
          </a:solidFill>
        </p:spPr>
        <p:txBody>
          <a:bodyPr wrap="square" lIns="0" tIns="0" rIns="0" bIns="0" rtlCol="0">
            <a:spAutoFit/>
          </a:bodyPr>
          <a:lstStyle/>
          <a:p>
            <a:r>
              <a:rPr lang="zh-CN" altLang="en-US" sz="2400" b="1" dirty="0">
                <a:solidFill>
                  <a:srgbClr val="52AAB3"/>
                </a:solidFill>
              </a:rPr>
              <a:t>罐装材料市场投放量占比</a:t>
            </a:r>
          </a:p>
        </p:txBody>
      </p:sp>
      <p:sp>
        <p:nvSpPr>
          <p:cNvPr id="3" name="文本框 2">
            <a:extLst>
              <a:ext uri="{FF2B5EF4-FFF2-40B4-BE49-F238E27FC236}">
                <a16:creationId xmlns:a16="http://schemas.microsoft.com/office/drawing/2014/main" id="{B9F8C3B6-8C54-D59D-F8F6-B75C8D660B68}"/>
              </a:ext>
            </a:extLst>
          </p:cNvPr>
          <p:cNvSpPr txBox="1"/>
          <p:nvPr/>
        </p:nvSpPr>
        <p:spPr>
          <a:xfrm>
            <a:off x="10032255" y="2411686"/>
            <a:ext cx="1296144" cy="257635"/>
          </a:xfrm>
          <a:prstGeom prst="rect">
            <a:avLst/>
          </a:prstGeom>
          <a:solidFill>
            <a:schemeClr val="bg1"/>
          </a:solidFill>
        </p:spPr>
        <p:txBody>
          <a:bodyPr wrap="square" lIns="0" tIns="0" rIns="0" bIns="0" rtlCol="0">
            <a:spAutoFit/>
          </a:bodyPr>
          <a:lstStyle/>
          <a:p>
            <a:pPr algn="ctr"/>
            <a:r>
              <a:rPr lang="zh-CN" altLang="en-US" b="1" dirty="0">
                <a:solidFill>
                  <a:schemeClr val="tx1"/>
                </a:solidFill>
              </a:rPr>
              <a:t>      铝</a:t>
            </a:r>
          </a:p>
        </p:txBody>
      </p:sp>
      <p:sp>
        <p:nvSpPr>
          <p:cNvPr id="4" name="文本框 3">
            <a:extLst>
              <a:ext uri="{FF2B5EF4-FFF2-40B4-BE49-F238E27FC236}">
                <a16:creationId xmlns:a16="http://schemas.microsoft.com/office/drawing/2014/main" id="{E8503E52-DF33-C3E2-E40C-5C008432C551}"/>
              </a:ext>
            </a:extLst>
          </p:cNvPr>
          <p:cNvSpPr txBox="1"/>
          <p:nvPr/>
        </p:nvSpPr>
        <p:spPr>
          <a:xfrm>
            <a:off x="8815824" y="2453216"/>
            <a:ext cx="576000" cy="607602"/>
          </a:xfrm>
          <a:prstGeom prst="rect">
            <a:avLst/>
          </a:prstGeom>
          <a:solidFill>
            <a:schemeClr val="bg1"/>
          </a:solidFill>
        </p:spPr>
        <p:txBody>
          <a:bodyPr wrap="square" rtlCol="0">
            <a:spAutoFit/>
          </a:bodyPr>
          <a:lstStyle/>
          <a:p>
            <a:r>
              <a:rPr lang="en-US" altLang="zh-CN" dirty="0">
                <a:solidFill>
                  <a:schemeClr val="tx1"/>
                </a:solidFill>
              </a:rPr>
              <a:t>   </a:t>
            </a:r>
            <a:r>
              <a:rPr lang="en-US" altLang="zh-CN" dirty="0"/>
              <a:t>PET</a:t>
            </a:r>
            <a:endParaRPr lang="zh-CN" altLang="en-US" dirty="0"/>
          </a:p>
        </p:txBody>
      </p:sp>
      <p:sp>
        <p:nvSpPr>
          <p:cNvPr id="10" name="文本框 9">
            <a:extLst>
              <a:ext uri="{FF2B5EF4-FFF2-40B4-BE49-F238E27FC236}">
                <a16:creationId xmlns:a16="http://schemas.microsoft.com/office/drawing/2014/main" id="{B57E35E3-396C-3BF2-94A9-5B736CB6A974}"/>
              </a:ext>
            </a:extLst>
          </p:cNvPr>
          <p:cNvSpPr txBox="1"/>
          <p:nvPr/>
        </p:nvSpPr>
        <p:spPr>
          <a:xfrm>
            <a:off x="9384183" y="3707829"/>
            <a:ext cx="1008112" cy="515269"/>
          </a:xfrm>
          <a:prstGeom prst="rect">
            <a:avLst/>
          </a:prstGeom>
          <a:solidFill>
            <a:schemeClr val="bg1"/>
          </a:solidFill>
        </p:spPr>
        <p:txBody>
          <a:bodyPr wrap="square" lIns="0" tIns="0" rIns="0" bIns="0" rtlCol="0">
            <a:spAutoFit/>
          </a:bodyPr>
          <a:lstStyle/>
          <a:p>
            <a:pPr algn="ctr"/>
            <a:r>
              <a:rPr lang="zh-CN" altLang="en-US" b="1" dirty="0">
                <a:solidFill>
                  <a:schemeClr val="tx1"/>
                </a:solidFill>
              </a:rPr>
              <a:t>市场</a:t>
            </a:r>
            <a:endParaRPr lang="en-US" altLang="zh-CN" b="1" dirty="0">
              <a:solidFill>
                <a:schemeClr val="tx1"/>
              </a:solidFill>
            </a:endParaRPr>
          </a:p>
          <a:p>
            <a:pPr algn="ctr"/>
            <a:r>
              <a:rPr lang="zh-CN" altLang="en-US" b="1" dirty="0">
                <a:solidFill>
                  <a:schemeClr val="tx1"/>
                </a:solidFill>
              </a:rPr>
              <a:t>占比</a:t>
            </a:r>
          </a:p>
        </p:txBody>
      </p:sp>
      <p:sp>
        <p:nvSpPr>
          <p:cNvPr id="11" name="文本框 10">
            <a:extLst>
              <a:ext uri="{FF2B5EF4-FFF2-40B4-BE49-F238E27FC236}">
                <a16:creationId xmlns:a16="http://schemas.microsoft.com/office/drawing/2014/main" id="{3D790444-3308-ADF9-5992-10F5139A7133}"/>
              </a:ext>
            </a:extLst>
          </p:cNvPr>
          <p:cNvSpPr txBox="1"/>
          <p:nvPr/>
        </p:nvSpPr>
        <p:spPr>
          <a:xfrm>
            <a:off x="10680327" y="4643957"/>
            <a:ext cx="648000" cy="216000"/>
          </a:xfrm>
          <a:prstGeom prst="rect">
            <a:avLst/>
          </a:prstGeom>
          <a:solidFill>
            <a:schemeClr val="bg1"/>
          </a:solidFill>
        </p:spPr>
        <p:txBody>
          <a:bodyPr wrap="square" lIns="0" tIns="0" rIns="0" bIns="0" rtlCol="0">
            <a:spAutoFit/>
          </a:bodyPr>
          <a:lstStyle/>
          <a:p>
            <a:pPr algn="ctr"/>
            <a:r>
              <a:rPr lang="zh-CN" altLang="en-US" b="1" dirty="0">
                <a:solidFill>
                  <a:schemeClr val="tx1"/>
                </a:solidFill>
              </a:rPr>
              <a:t>玻璃</a:t>
            </a:r>
          </a:p>
        </p:txBody>
      </p:sp>
    </p:spTree>
    <p:extLst>
      <p:ext uri="{BB962C8B-B14F-4D97-AF65-F5344CB8AC3E}">
        <p14:creationId xmlns:p14="http://schemas.microsoft.com/office/powerpoint/2010/main" val="2811752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5FA7A1-C9F7-4C3D-8675-40D847491E46}"/>
              </a:ext>
            </a:extLst>
          </p:cNvPr>
          <p:cNvPicPr>
            <a:picLocks noChangeAspect="1"/>
          </p:cNvPicPr>
          <p:nvPr/>
        </p:nvPicPr>
        <p:blipFill>
          <a:blip r:embed="rId3"/>
          <a:stretch>
            <a:fillRect/>
          </a:stretch>
        </p:blipFill>
        <p:spPr>
          <a:xfrm>
            <a:off x="3040603" y="179437"/>
            <a:ext cx="7298976" cy="7128792"/>
          </a:xfrm>
          <a:prstGeom prst="rect">
            <a:avLst/>
          </a:prstGeom>
        </p:spPr>
      </p:pic>
      <p:sp>
        <p:nvSpPr>
          <p:cNvPr id="2" name="文本框 1">
            <a:extLst>
              <a:ext uri="{FF2B5EF4-FFF2-40B4-BE49-F238E27FC236}">
                <a16:creationId xmlns:a16="http://schemas.microsoft.com/office/drawing/2014/main" id="{2E53611D-0612-C51B-086B-56E4E87105D3}"/>
              </a:ext>
            </a:extLst>
          </p:cNvPr>
          <p:cNvSpPr txBox="1"/>
          <p:nvPr/>
        </p:nvSpPr>
        <p:spPr>
          <a:xfrm>
            <a:off x="3082619" y="181963"/>
            <a:ext cx="3562318" cy="252000"/>
          </a:xfrm>
          <a:prstGeom prst="rect">
            <a:avLst/>
          </a:prstGeom>
          <a:solidFill>
            <a:schemeClr val="bg1"/>
          </a:solidFill>
        </p:spPr>
        <p:txBody>
          <a:bodyPr wrap="square" lIns="0" tIns="0" rIns="0" bIns="0" rtlCol="0">
            <a:spAutoFit/>
          </a:bodyPr>
          <a:lstStyle/>
          <a:p>
            <a:r>
              <a:rPr lang="zh-CN" altLang="en-US" sz="1600" b="1" dirty="0">
                <a:solidFill>
                  <a:schemeClr val="tx1"/>
                </a:solidFill>
              </a:rPr>
              <a:t>铝罐（百万吨）</a:t>
            </a:r>
          </a:p>
        </p:txBody>
      </p:sp>
      <p:sp>
        <p:nvSpPr>
          <p:cNvPr id="3" name="文本框 2">
            <a:extLst>
              <a:ext uri="{FF2B5EF4-FFF2-40B4-BE49-F238E27FC236}">
                <a16:creationId xmlns:a16="http://schemas.microsoft.com/office/drawing/2014/main" id="{138F5055-5704-4DF5-0454-74E4B080AEFC}"/>
              </a:ext>
            </a:extLst>
          </p:cNvPr>
          <p:cNvSpPr txBox="1"/>
          <p:nvPr/>
        </p:nvSpPr>
        <p:spPr>
          <a:xfrm>
            <a:off x="3047479" y="2411685"/>
            <a:ext cx="3562318" cy="228973"/>
          </a:xfrm>
          <a:prstGeom prst="rect">
            <a:avLst/>
          </a:prstGeom>
          <a:solidFill>
            <a:schemeClr val="bg1"/>
          </a:solidFill>
        </p:spPr>
        <p:txBody>
          <a:bodyPr wrap="square" lIns="0" tIns="0" rIns="0" bIns="0" rtlCol="0">
            <a:spAutoFit/>
          </a:bodyPr>
          <a:lstStyle/>
          <a:p>
            <a:r>
              <a:rPr lang="zh-CN" altLang="en-US" sz="1600" b="1" dirty="0">
                <a:solidFill>
                  <a:schemeClr val="tx1"/>
                </a:solidFill>
              </a:rPr>
              <a:t>玻璃罐（百万吨）</a:t>
            </a:r>
          </a:p>
        </p:txBody>
      </p:sp>
      <p:sp>
        <p:nvSpPr>
          <p:cNvPr id="4" name="文本框 3">
            <a:extLst>
              <a:ext uri="{FF2B5EF4-FFF2-40B4-BE49-F238E27FC236}">
                <a16:creationId xmlns:a16="http://schemas.microsoft.com/office/drawing/2014/main" id="{F038E38B-B074-3124-5740-EBDFD887D2BD}"/>
              </a:ext>
            </a:extLst>
          </p:cNvPr>
          <p:cNvSpPr txBox="1"/>
          <p:nvPr/>
        </p:nvSpPr>
        <p:spPr>
          <a:xfrm>
            <a:off x="3082619" y="4691974"/>
            <a:ext cx="3562318" cy="228973"/>
          </a:xfrm>
          <a:prstGeom prst="rect">
            <a:avLst/>
          </a:prstGeom>
          <a:solidFill>
            <a:schemeClr val="bg1"/>
          </a:solidFill>
        </p:spPr>
        <p:txBody>
          <a:bodyPr wrap="square" lIns="0" tIns="0" rIns="0" bIns="0" rtlCol="0">
            <a:spAutoFit/>
          </a:bodyPr>
          <a:lstStyle/>
          <a:p>
            <a:r>
              <a:rPr lang="en-US" altLang="zh-CN" sz="1600" b="1" dirty="0">
                <a:solidFill>
                  <a:schemeClr val="tx1"/>
                </a:solidFill>
              </a:rPr>
              <a:t>PET</a:t>
            </a:r>
            <a:r>
              <a:rPr lang="zh-CN" altLang="en-US" sz="1600" b="1" dirty="0">
                <a:solidFill>
                  <a:schemeClr val="tx1"/>
                </a:solidFill>
              </a:rPr>
              <a:t>塑料罐（百万吨）</a:t>
            </a:r>
          </a:p>
        </p:txBody>
      </p:sp>
      <p:sp>
        <p:nvSpPr>
          <p:cNvPr id="5" name="文本框 4">
            <a:extLst>
              <a:ext uri="{FF2B5EF4-FFF2-40B4-BE49-F238E27FC236}">
                <a16:creationId xmlns:a16="http://schemas.microsoft.com/office/drawing/2014/main" id="{859CD4CF-F41C-B343-5571-E6B9781E2884}"/>
              </a:ext>
            </a:extLst>
          </p:cNvPr>
          <p:cNvSpPr txBox="1"/>
          <p:nvPr/>
        </p:nvSpPr>
        <p:spPr>
          <a:xfrm>
            <a:off x="3479527" y="2039082"/>
            <a:ext cx="396000" cy="300595"/>
          </a:xfrm>
          <a:prstGeom prst="rect">
            <a:avLst/>
          </a:prstGeom>
          <a:solidFill>
            <a:schemeClr val="bg1"/>
          </a:solidFill>
        </p:spPr>
        <p:txBody>
          <a:bodyPr wrap="square" lIns="36000" tIns="0" rIns="0" bIns="0" rtlCol="0">
            <a:spAutoFit/>
          </a:bodyPr>
          <a:lstStyle/>
          <a:p>
            <a:r>
              <a:rPr lang="zh-CN" altLang="en-US" sz="1050" b="1" dirty="0">
                <a:solidFill>
                  <a:schemeClr val="tx1"/>
                </a:solidFill>
              </a:rPr>
              <a:t>投入</a:t>
            </a:r>
            <a:endParaRPr lang="en-US" altLang="zh-CN" sz="1050" b="1" dirty="0">
              <a:solidFill>
                <a:schemeClr val="tx1"/>
              </a:solidFill>
            </a:endParaRPr>
          </a:p>
          <a:p>
            <a:r>
              <a:rPr lang="zh-CN" altLang="en-US" sz="1050" b="1" dirty="0">
                <a:solidFill>
                  <a:schemeClr val="tx1"/>
                </a:solidFill>
              </a:rPr>
              <a:t>市场</a:t>
            </a:r>
          </a:p>
        </p:txBody>
      </p:sp>
      <p:sp>
        <p:nvSpPr>
          <p:cNvPr id="7" name="文本框 6">
            <a:extLst>
              <a:ext uri="{FF2B5EF4-FFF2-40B4-BE49-F238E27FC236}">
                <a16:creationId xmlns:a16="http://schemas.microsoft.com/office/drawing/2014/main" id="{421B4BDA-DA82-EC90-E261-B7760FEBE99C}"/>
              </a:ext>
            </a:extLst>
          </p:cNvPr>
          <p:cNvSpPr txBox="1"/>
          <p:nvPr/>
        </p:nvSpPr>
        <p:spPr>
          <a:xfrm>
            <a:off x="3507060" y="4267409"/>
            <a:ext cx="396000" cy="300595"/>
          </a:xfrm>
          <a:prstGeom prst="rect">
            <a:avLst/>
          </a:prstGeom>
          <a:solidFill>
            <a:schemeClr val="bg1"/>
          </a:solidFill>
        </p:spPr>
        <p:txBody>
          <a:bodyPr wrap="square" lIns="36000" tIns="0" rIns="0" bIns="0" rtlCol="0">
            <a:spAutoFit/>
          </a:bodyPr>
          <a:lstStyle/>
          <a:p>
            <a:r>
              <a:rPr lang="zh-CN" altLang="en-US" sz="1050" b="1" dirty="0">
                <a:solidFill>
                  <a:schemeClr val="tx1"/>
                </a:solidFill>
              </a:rPr>
              <a:t>投入</a:t>
            </a:r>
            <a:endParaRPr lang="en-US" altLang="zh-CN" sz="1050" b="1" dirty="0">
              <a:solidFill>
                <a:schemeClr val="tx1"/>
              </a:solidFill>
            </a:endParaRPr>
          </a:p>
          <a:p>
            <a:r>
              <a:rPr lang="zh-CN" altLang="en-US" sz="1050" b="1" dirty="0">
                <a:solidFill>
                  <a:schemeClr val="tx1"/>
                </a:solidFill>
              </a:rPr>
              <a:t>市场</a:t>
            </a:r>
          </a:p>
        </p:txBody>
      </p:sp>
      <p:sp>
        <p:nvSpPr>
          <p:cNvPr id="8" name="文本框 7">
            <a:extLst>
              <a:ext uri="{FF2B5EF4-FFF2-40B4-BE49-F238E27FC236}">
                <a16:creationId xmlns:a16="http://schemas.microsoft.com/office/drawing/2014/main" id="{BA370710-154D-F2AA-39D3-1CD3CAE62E22}"/>
              </a:ext>
            </a:extLst>
          </p:cNvPr>
          <p:cNvSpPr txBox="1"/>
          <p:nvPr/>
        </p:nvSpPr>
        <p:spPr>
          <a:xfrm>
            <a:off x="3507060" y="6516141"/>
            <a:ext cx="396000" cy="300595"/>
          </a:xfrm>
          <a:prstGeom prst="rect">
            <a:avLst/>
          </a:prstGeom>
          <a:solidFill>
            <a:schemeClr val="bg1"/>
          </a:solidFill>
        </p:spPr>
        <p:txBody>
          <a:bodyPr wrap="square" lIns="36000" tIns="0" rIns="0" bIns="0" rtlCol="0">
            <a:spAutoFit/>
          </a:bodyPr>
          <a:lstStyle/>
          <a:p>
            <a:r>
              <a:rPr lang="zh-CN" altLang="en-US" sz="1050" b="1" dirty="0">
                <a:solidFill>
                  <a:schemeClr val="tx1"/>
                </a:solidFill>
              </a:rPr>
              <a:t>投入</a:t>
            </a:r>
            <a:endParaRPr lang="en-US" altLang="zh-CN" sz="1050" b="1" dirty="0">
              <a:solidFill>
                <a:schemeClr val="tx1"/>
              </a:solidFill>
            </a:endParaRPr>
          </a:p>
          <a:p>
            <a:r>
              <a:rPr lang="zh-CN" altLang="en-US" sz="1050" b="1" dirty="0">
                <a:solidFill>
                  <a:schemeClr val="tx1"/>
                </a:solidFill>
              </a:rPr>
              <a:t>市场</a:t>
            </a:r>
          </a:p>
        </p:txBody>
      </p:sp>
      <p:sp>
        <p:nvSpPr>
          <p:cNvPr id="9" name="文本框 8">
            <a:extLst>
              <a:ext uri="{FF2B5EF4-FFF2-40B4-BE49-F238E27FC236}">
                <a16:creationId xmlns:a16="http://schemas.microsoft.com/office/drawing/2014/main" id="{78243B6D-AB93-98B1-3515-36A3F0B29C6B}"/>
              </a:ext>
            </a:extLst>
          </p:cNvPr>
          <p:cNvSpPr txBox="1"/>
          <p:nvPr/>
        </p:nvSpPr>
        <p:spPr>
          <a:xfrm>
            <a:off x="3990415" y="2075086"/>
            <a:ext cx="900000" cy="300595"/>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垃圾填埋</a:t>
            </a:r>
            <a:endParaRPr lang="en-US" altLang="zh-CN" sz="1050" b="1" dirty="0">
              <a:solidFill>
                <a:schemeClr val="tx1"/>
              </a:solidFill>
            </a:endParaRPr>
          </a:p>
          <a:p>
            <a:pPr algn="ctr"/>
            <a:r>
              <a:rPr lang="zh-CN" altLang="en-US" sz="1050" b="1" dirty="0">
                <a:solidFill>
                  <a:schemeClr val="tx1"/>
                </a:solidFill>
              </a:rPr>
              <a:t>或焚烧</a:t>
            </a:r>
          </a:p>
        </p:txBody>
      </p:sp>
      <p:sp>
        <p:nvSpPr>
          <p:cNvPr id="10" name="文本框 9">
            <a:extLst>
              <a:ext uri="{FF2B5EF4-FFF2-40B4-BE49-F238E27FC236}">
                <a16:creationId xmlns:a16="http://schemas.microsoft.com/office/drawing/2014/main" id="{227766A3-3777-B420-BE63-31186DFA1142}"/>
              </a:ext>
            </a:extLst>
          </p:cNvPr>
          <p:cNvSpPr txBox="1"/>
          <p:nvPr/>
        </p:nvSpPr>
        <p:spPr>
          <a:xfrm>
            <a:off x="3960859" y="4306205"/>
            <a:ext cx="900000" cy="300595"/>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垃圾填埋</a:t>
            </a:r>
            <a:endParaRPr lang="en-US" altLang="zh-CN" sz="1050" b="1" dirty="0">
              <a:solidFill>
                <a:schemeClr val="tx1"/>
              </a:solidFill>
            </a:endParaRPr>
          </a:p>
          <a:p>
            <a:pPr algn="ctr"/>
            <a:r>
              <a:rPr lang="zh-CN" altLang="en-US" sz="1050" b="1" dirty="0">
                <a:solidFill>
                  <a:schemeClr val="tx1"/>
                </a:solidFill>
              </a:rPr>
              <a:t>或焚烧</a:t>
            </a:r>
          </a:p>
        </p:txBody>
      </p:sp>
      <p:sp>
        <p:nvSpPr>
          <p:cNvPr id="11" name="文本框 10">
            <a:extLst>
              <a:ext uri="{FF2B5EF4-FFF2-40B4-BE49-F238E27FC236}">
                <a16:creationId xmlns:a16="http://schemas.microsoft.com/office/drawing/2014/main" id="{BB828158-6A34-1CED-4057-4E1797479ABD}"/>
              </a:ext>
            </a:extLst>
          </p:cNvPr>
          <p:cNvSpPr txBox="1"/>
          <p:nvPr/>
        </p:nvSpPr>
        <p:spPr>
          <a:xfrm>
            <a:off x="3911575" y="6516139"/>
            <a:ext cx="1008000" cy="396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垃圾填埋</a:t>
            </a:r>
            <a:r>
              <a:rPr lang="en-US" altLang="zh-CN" sz="1050" b="1" dirty="0">
                <a:solidFill>
                  <a:schemeClr val="tx1"/>
                </a:solidFill>
              </a:rPr>
              <a:t>/</a:t>
            </a:r>
            <a:r>
              <a:rPr lang="zh-CN" altLang="en-US" sz="1050" b="1" dirty="0">
                <a:solidFill>
                  <a:schemeClr val="tx1"/>
                </a:solidFill>
              </a:rPr>
              <a:t>海洋分解</a:t>
            </a:r>
            <a:r>
              <a:rPr lang="en-US" altLang="zh-CN" sz="1050" b="1" dirty="0">
                <a:solidFill>
                  <a:schemeClr val="tx1"/>
                </a:solidFill>
              </a:rPr>
              <a:t>/</a:t>
            </a:r>
            <a:r>
              <a:rPr lang="zh-CN" altLang="en-US" sz="1050" b="1" dirty="0">
                <a:solidFill>
                  <a:schemeClr val="tx1"/>
                </a:solidFill>
              </a:rPr>
              <a:t>焚烧</a:t>
            </a:r>
          </a:p>
        </p:txBody>
      </p:sp>
      <p:sp>
        <p:nvSpPr>
          <p:cNvPr id="12" name="文本框 11">
            <a:extLst>
              <a:ext uri="{FF2B5EF4-FFF2-40B4-BE49-F238E27FC236}">
                <a16:creationId xmlns:a16="http://schemas.microsoft.com/office/drawing/2014/main" id="{AD8A2940-562D-E398-FFB5-98AFCA251D74}"/>
              </a:ext>
            </a:extLst>
          </p:cNvPr>
          <p:cNvSpPr txBox="1"/>
          <p:nvPr/>
        </p:nvSpPr>
        <p:spPr>
          <a:xfrm>
            <a:off x="4919687" y="2068502"/>
            <a:ext cx="576000" cy="180000"/>
          </a:xfrm>
          <a:prstGeom prst="rect">
            <a:avLst/>
          </a:prstGeom>
          <a:solidFill>
            <a:schemeClr val="bg1"/>
          </a:solidFill>
        </p:spPr>
        <p:txBody>
          <a:bodyPr wrap="square" lIns="36000" tIns="0" rIns="0" bIns="0" rtlCol="0">
            <a:spAutoFit/>
          </a:bodyPr>
          <a:lstStyle/>
          <a:p>
            <a:r>
              <a:rPr lang="zh-CN" altLang="en-US" sz="1050" b="1" dirty="0">
                <a:solidFill>
                  <a:schemeClr val="tx1"/>
                </a:solidFill>
              </a:rPr>
              <a:t>垃圾回收</a:t>
            </a:r>
          </a:p>
        </p:txBody>
      </p:sp>
      <p:sp>
        <p:nvSpPr>
          <p:cNvPr id="13" name="文本框 12">
            <a:extLst>
              <a:ext uri="{FF2B5EF4-FFF2-40B4-BE49-F238E27FC236}">
                <a16:creationId xmlns:a16="http://schemas.microsoft.com/office/drawing/2014/main" id="{028A23E8-43DF-1271-7871-32C1CA2B8F03}"/>
              </a:ext>
            </a:extLst>
          </p:cNvPr>
          <p:cNvSpPr txBox="1"/>
          <p:nvPr/>
        </p:nvSpPr>
        <p:spPr>
          <a:xfrm>
            <a:off x="4918658" y="4295884"/>
            <a:ext cx="576000" cy="180000"/>
          </a:xfrm>
          <a:prstGeom prst="rect">
            <a:avLst/>
          </a:prstGeom>
          <a:solidFill>
            <a:schemeClr val="bg1"/>
          </a:solidFill>
        </p:spPr>
        <p:txBody>
          <a:bodyPr wrap="square" lIns="36000" tIns="0" rIns="0" bIns="0" rtlCol="0">
            <a:spAutoFit/>
          </a:bodyPr>
          <a:lstStyle/>
          <a:p>
            <a:r>
              <a:rPr lang="zh-CN" altLang="en-US" sz="1050" b="1" dirty="0">
                <a:solidFill>
                  <a:schemeClr val="tx1"/>
                </a:solidFill>
              </a:rPr>
              <a:t>垃圾回收</a:t>
            </a:r>
          </a:p>
        </p:txBody>
      </p:sp>
      <p:sp>
        <p:nvSpPr>
          <p:cNvPr id="14" name="文本框 13">
            <a:extLst>
              <a:ext uri="{FF2B5EF4-FFF2-40B4-BE49-F238E27FC236}">
                <a16:creationId xmlns:a16="http://schemas.microsoft.com/office/drawing/2014/main" id="{752E0594-A51F-46F2-F24B-9847C67B9870}"/>
              </a:ext>
            </a:extLst>
          </p:cNvPr>
          <p:cNvSpPr txBox="1"/>
          <p:nvPr/>
        </p:nvSpPr>
        <p:spPr>
          <a:xfrm>
            <a:off x="4928090" y="6501011"/>
            <a:ext cx="576000" cy="180000"/>
          </a:xfrm>
          <a:prstGeom prst="rect">
            <a:avLst/>
          </a:prstGeom>
          <a:solidFill>
            <a:schemeClr val="bg1"/>
          </a:solidFill>
        </p:spPr>
        <p:txBody>
          <a:bodyPr wrap="square" lIns="36000" tIns="0" rIns="0" bIns="0" rtlCol="0">
            <a:spAutoFit/>
          </a:bodyPr>
          <a:lstStyle/>
          <a:p>
            <a:r>
              <a:rPr lang="zh-CN" altLang="en-US" sz="1050" b="1" dirty="0">
                <a:solidFill>
                  <a:schemeClr val="tx1"/>
                </a:solidFill>
              </a:rPr>
              <a:t>垃圾回收</a:t>
            </a:r>
          </a:p>
        </p:txBody>
      </p:sp>
      <p:sp>
        <p:nvSpPr>
          <p:cNvPr id="15" name="文本框 14">
            <a:extLst>
              <a:ext uri="{FF2B5EF4-FFF2-40B4-BE49-F238E27FC236}">
                <a16:creationId xmlns:a16="http://schemas.microsoft.com/office/drawing/2014/main" id="{1EADF0BE-C630-B35D-8EFF-65386A63078F}"/>
              </a:ext>
            </a:extLst>
          </p:cNvPr>
          <p:cNvSpPr txBox="1"/>
          <p:nvPr/>
        </p:nvSpPr>
        <p:spPr>
          <a:xfrm>
            <a:off x="4775671" y="747829"/>
            <a:ext cx="828000" cy="295704"/>
          </a:xfrm>
          <a:prstGeom prst="rect">
            <a:avLst/>
          </a:prstGeom>
          <a:solidFill>
            <a:schemeClr val="bg1"/>
          </a:solidFill>
        </p:spPr>
        <p:txBody>
          <a:bodyPr wrap="square" lIns="36000" tIns="108000" rIns="0" bIns="36000" rtlCol="0">
            <a:spAutoFit/>
          </a:bodyPr>
          <a:lstStyle/>
          <a:p>
            <a:pPr algn="ctr"/>
            <a:r>
              <a:rPr lang="zh-CN" altLang="en-US" sz="1050" b="1" dirty="0">
                <a:solidFill>
                  <a:schemeClr val="tx1"/>
                </a:solidFill>
              </a:rPr>
              <a:t>回收率</a:t>
            </a:r>
          </a:p>
        </p:txBody>
      </p:sp>
      <p:sp>
        <p:nvSpPr>
          <p:cNvPr id="16" name="文本框 15">
            <a:extLst>
              <a:ext uri="{FF2B5EF4-FFF2-40B4-BE49-F238E27FC236}">
                <a16:creationId xmlns:a16="http://schemas.microsoft.com/office/drawing/2014/main" id="{C3234026-38C3-E0B6-47D7-AB93C1D37665}"/>
              </a:ext>
            </a:extLst>
          </p:cNvPr>
          <p:cNvSpPr txBox="1"/>
          <p:nvPr/>
        </p:nvSpPr>
        <p:spPr>
          <a:xfrm>
            <a:off x="4787180" y="2920017"/>
            <a:ext cx="828000" cy="295704"/>
          </a:xfrm>
          <a:prstGeom prst="rect">
            <a:avLst/>
          </a:prstGeom>
          <a:solidFill>
            <a:schemeClr val="bg1"/>
          </a:solidFill>
        </p:spPr>
        <p:txBody>
          <a:bodyPr wrap="square" lIns="36000" tIns="108000" rIns="0" bIns="36000" rtlCol="0">
            <a:spAutoFit/>
          </a:bodyPr>
          <a:lstStyle/>
          <a:p>
            <a:pPr algn="ctr"/>
            <a:r>
              <a:rPr lang="zh-CN" altLang="en-US" sz="1050" b="1" dirty="0">
                <a:solidFill>
                  <a:schemeClr val="tx1"/>
                </a:solidFill>
              </a:rPr>
              <a:t>回收率</a:t>
            </a:r>
          </a:p>
        </p:txBody>
      </p:sp>
      <p:sp>
        <p:nvSpPr>
          <p:cNvPr id="17" name="文本框 16">
            <a:extLst>
              <a:ext uri="{FF2B5EF4-FFF2-40B4-BE49-F238E27FC236}">
                <a16:creationId xmlns:a16="http://schemas.microsoft.com/office/drawing/2014/main" id="{30427240-66AD-22FD-91F8-DC2D5E349654}"/>
              </a:ext>
            </a:extLst>
          </p:cNvPr>
          <p:cNvSpPr txBox="1"/>
          <p:nvPr/>
        </p:nvSpPr>
        <p:spPr>
          <a:xfrm>
            <a:off x="4775671" y="5137037"/>
            <a:ext cx="828000" cy="295704"/>
          </a:xfrm>
          <a:prstGeom prst="rect">
            <a:avLst/>
          </a:prstGeom>
          <a:solidFill>
            <a:schemeClr val="bg1"/>
          </a:solidFill>
        </p:spPr>
        <p:txBody>
          <a:bodyPr wrap="square" lIns="36000" tIns="108000" rIns="0" bIns="36000" rtlCol="0">
            <a:spAutoFit/>
          </a:bodyPr>
          <a:lstStyle/>
          <a:p>
            <a:pPr algn="ctr"/>
            <a:r>
              <a:rPr lang="zh-CN" altLang="en-US" sz="1050" b="1" dirty="0">
                <a:solidFill>
                  <a:schemeClr val="tx1"/>
                </a:solidFill>
              </a:rPr>
              <a:t>回收率</a:t>
            </a:r>
          </a:p>
        </p:txBody>
      </p:sp>
      <p:sp>
        <p:nvSpPr>
          <p:cNvPr id="18" name="文本框 17">
            <a:extLst>
              <a:ext uri="{FF2B5EF4-FFF2-40B4-BE49-F238E27FC236}">
                <a16:creationId xmlns:a16="http://schemas.microsoft.com/office/drawing/2014/main" id="{F91B60C6-4247-105B-1C08-03AE641EC06C}"/>
              </a:ext>
            </a:extLst>
          </p:cNvPr>
          <p:cNvSpPr txBox="1"/>
          <p:nvPr/>
        </p:nvSpPr>
        <p:spPr>
          <a:xfrm>
            <a:off x="5646575" y="2081983"/>
            <a:ext cx="576000" cy="150298"/>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损耗*</a:t>
            </a:r>
          </a:p>
        </p:txBody>
      </p:sp>
      <p:sp>
        <p:nvSpPr>
          <p:cNvPr id="20" name="文本框 19">
            <a:extLst>
              <a:ext uri="{FF2B5EF4-FFF2-40B4-BE49-F238E27FC236}">
                <a16:creationId xmlns:a16="http://schemas.microsoft.com/office/drawing/2014/main" id="{7C092BAD-4329-FAB5-5832-DD2E798414DB}"/>
              </a:ext>
            </a:extLst>
          </p:cNvPr>
          <p:cNvSpPr txBox="1"/>
          <p:nvPr/>
        </p:nvSpPr>
        <p:spPr>
          <a:xfrm>
            <a:off x="5656955" y="4280678"/>
            <a:ext cx="576000" cy="150298"/>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损耗*</a:t>
            </a:r>
          </a:p>
        </p:txBody>
      </p:sp>
      <p:sp>
        <p:nvSpPr>
          <p:cNvPr id="22" name="文本框 17">
            <a:extLst>
              <a:ext uri="{FF2B5EF4-FFF2-40B4-BE49-F238E27FC236}">
                <a16:creationId xmlns:a16="http://schemas.microsoft.com/office/drawing/2014/main" id="{F91B60C6-4247-105B-1C08-03AE641EC06C}"/>
              </a:ext>
            </a:extLst>
          </p:cNvPr>
          <p:cNvSpPr txBox="1"/>
          <p:nvPr/>
        </p:nvSpPr>
        <p:spPr>
          <a:xfrm>
            <a:off x="5675682" y="6509321"/>
            <a:ext cx="576000" cy="150298"/>
          </a:xfrm>
          <a:prstGeom prst="rect">
            <a:avLst/>
          </a:prstGeom>
          <a:solidFill>
            <a:schemeClr val="bg1"/>
          </a:solidFill>
        </p:spPr>
        <p:txBody>
          <a:bodyPr wrap="square" lIns="36000" tIns="0" rIns="0" bIns="0" rtlCol="0">
            <a:spAutoFit/>
          </a:bodyPr>
          <a:ls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ctr"/>
            <a:r>
              <a:rPr lang="zh-CN" altLang="en-US" sz="1050" b="1" dirty="0">
                <a:solidFill>
                  <a:schemeClr val="tx1"/>
                </a:solidFill>
              </a:rPr>
              <a:t>损耗*</a:t>
            </a:r>
          </a:p>
        </p:txBody>
      </p:sp>
      <p:sp>
        <p:nvSpPr>
          <p:cNvPr id="23" name="文本框 22">
            <a:extLst>
              <a:ext uri="{FF2B5EF4-FFF2-40B4-BE49-F238E27FC236}">
                <a16:creationId xmlns:a16="http://schemas.microsoft.com/office/drawing/2014/main" id="{6396C37B-AB82-319B-5826-7BE216B3813B}"/>
              </a:ext>
            </a:extLst>
          </p:cNvPr>
          <p:cNvSpPr txBox="1"/>
          <p:nvPr/>
        </p:nvSpPr>
        <p:spPr>
          <a:xfrm>
            <a:off x="6431887" y="2081983"/>
            <a:ext cx="576000" cy="150298"/>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循环利用</a:t>
            </a:r>
          </a:p>
        </p:txBody>
      </p:sp>
      <p:sp>
        <p:nvSpPr>
          <p:cNvPr id="24" name="文本框 23">
            <a:extLst>
              <a:ext uri="{FF2B5EF4-FFF2-40B4-BE49-F238E27FC236}">
                <a16:creationId xmlns:a16="http://schemas.microsoft.com/office/drawing/2014/main" id="{82270A63-20C6-9643-918F-AEB7730A6058}"/>
              </a:ext>
            </a:extLst>
          </p:cNvPr>
          <p:cNvSpPr txBox="1"/>
          <p:nvPr/>
        </p:nvSpPr>
        <p:spPr>
          <a:xfrm>
            <a:off x="6431887" y="4299994"/>
            <a:ext cx="576000" cy="150298"/>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循环利用</a:t>
            </a:r>
          </a:p>
        </p:txBody>
      </p:sp>
      <p:sp>
        <p:nvSpPr>
          <p:cNvPr id="25" name="文本框 24">
            <a:extLst>
              <a:ext uri="{FF2B5EF4-FFF2-40B4-BE49-F238E27FC236}">
                <a16:creationId xmlns:a16="http://schemas.microsoft.com/office/drawing/2014/main" id="{789761F3-DCE9-F03E-951A-1915DCF8E5C7}"/>
              </a:ext>
            </a:extLst>
          </p:cNvPr>
          <p:cNvSpPr txBox="1"/>
          <p:nvPr/>
        </p:nvSpPr>
        <p:spPr>
          <a:xfrm>
            <a:off x="6415674" y="6509321"/>
            <a:ext cx="576000" cy="150298"/>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循环利用</a:t>
            </a:r>
          </a:p>
        </p:txBody>
      </p:sp>
      <p:sp>
        <p:nvSpPr>
          <p:cNvPr id="26" name="文本框 25">
            <a:extLst>
              <a:ext uri="{FF2B5EF4-FFF2-40B4-BE49-F238E27FC236}">
                <a16:creationId xmlns:a16="http://schemas.microsoft.com/office/drawing/2014/main" id="{54631CF7-5662-B4C4-EB02-B84F10806348}"/>
              </a:ext>
            </a:extLst>
          </p:cNvPr>
          <p:cNvSpPr txBox="1"/>
          <p:nvPr/>
        </p:nvSpPr>
        <p:spPr>
          <a:xfrm>
            <a:off x="6359847" y="827509"/>
            <a:ext cx="756000" cy="288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再循环率</a:t>
            </a:r>
          </a:p>
        </p:txBody>
      </p:sp>
      <p:sp>
        <p:nvSpPr>
          <p:cNvPr id="27" name="文本框 26">
            <a:extLst>
              <a:ext uri="{FF2B5EF4-FFF2-40B4-BE49-F238E27FC236}">
                <a16:creationId xmlns:a16="http://schemas.microsoft.com/office/drawing/2014/main" id="{5A3AD0F0-00F1-CD91-C935-F3F33E0C114D}"/>
              </a:ext>
            </a:extLst>
          </p:cNvPr>
          <p:cNvSpPr txBox="1"/>
          <p:nvPr/>
        </p:nvSpPr>
        <p:spPr>
          <a:xfrm>
            <a:off x="6341887" y="3122137"/>
            <a:ext cx="756000" cy="288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再循环率</a:t>
            </a:r>
          </a:p>
        </p:txBody>
      </p:sp>
      <p:sp>
        <p:nvSpPr>
          <p:cNvPr id="28" name="文本框 27">
            <a:extLst>
              <a:ext uri="{FF2B5EF4-FFF2-40B4-BE49-F238E27FC236}">
                <a16:creationId xmlns:a16="http://schemas.microsoft.com/office/drawing/2014/main" id="{1221F85C-1426-7235-EA1B-36721E8DB7EE}"/>
              </a:ext>
            </a:extLst>
          </p:cNvPr>
          <p:cNvSpPr txBox="1"/>
          <p:nvPr/>
        </p:nvSpPr>
        <p:spPr>
          <a:xfrm>
            <a:off x="6325674" y="5338763"/>
            <a:ext cx="756000" cy="288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再循环率</a:t>
            </a:r>
          </a:p>
        </p:txBody>
      </p:sp>
      <p:sp>
        <p:nvSpPr>
          <p:cNvPr id="29" name="文本框 28">
            <a:extLst>
              <a:ext uri="{FF2B5EF4-FFF2-40B4-BE49-F238E27FC236}">
                <a16:creationId xmlns:a16="http://schemas.microsoft.com/office/drawing/2014/main" id="{EE11CE26-E73A-2D44-04F5-912CB8661FD2}"/>
              </a:ext>
            </a:extLst>
          </p:cNvPr>
          <p:cNvSpPr txBox="1"/>
          <p:nvPr/>
        </p:nvSpPr>
        <p:spPr>
          <a:xfrm>
            <a:off x="7136321" y="2064581"/>
            <a:ext cx="648000" cy="450893"/>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非循环利用带来的损耗</a:t>
            </a:r>
          </a:p>
        </p:txBody>
      </p:sp>
      <p:sp>
        <p:nvSpPr>
          <p:cNvPr id="30" name="文本框 29">
            <a:extLst>
              <a:ext uri="{FF2B5EF4-FFF2-40B4-BE49-F238E27FC236}">
                <a16:creationId xmlns:a16="http://schemas.microsoft.com/office/drawing/2014/main" id="{3964EE52-A298-1062-015A-413EC03D4DB2}"/>
              </a:ext>
            </a:extLst>
          </p:cNvPr>
          <p:cNvSpPr txBox="1"/>
          <p:nvPr/>
        </p:nvSpPr>
        <p:spPr>
          <a:xfrm>
            <a:off x="7116492" y="4306205"/>
            <a:ext cx="684000" cy="450893"/>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非循环利用带来的损耗</a:t>
            </a:r>
          </a:p>
        </p:txBody>
      </p:sp>
      <p:sp>
        <p:nvSpPr>
          <p:cNvPr id="31" name="文本框 30">
            <a:extLst>
              <a:ext uri="{FF2B5EF4-FFF2-40B4-BE49-F238E27FC236}">
                <a16:creationId xmlns:a16="http://schemas.microsoft.com/office/drawing/2014/main" id="{6EA16EC0-E943-0C52-DF73-73FBBB44BD2E}"/>
              </a:ext>
            </a:extLst>
          </p:cNvPr>
          <p:cNvSpPr txBox="1"/>
          <p:nvPr/>
        </p:nvSpPr>
        <p:spPr>
          <a:xfrm>
            <a:off x="7136321" y="6501011"/>
            <a:ext cx="648000" cy="450893"/>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非循环利用带来的损耗</a:t>
            </a:r>
          </a:p>
        </p:txBody>
      </p:sp>
      <p:sp>
        <p:nvSpPr>
          <p:cNvPr id="32" name="文本框 31">
            <a:extLst>
              <a:ext uri="{FF2B5EF4-FFF2-40B4-BE49-F238E27FC236}">
                <a16:creationId xmlns:a16="http://schemas.microsoft.com/office/drawing/2014/main" id="{085F41CE-14EB-FD2A-3113-080EE0AF2613}"/>
              </a:ext>
            </a:extLst>
          </p:cNvPr>
          <p:cNvSpPr txBox="1"/>
          <p:nvPr/>
        </p:nvSpPr>
        <p:spPr>
          <a:xfrm>
            <a:off x="7800007" y="2075276"/>
            <a:ext cx="936000" cy="360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回收成为当前可回收产品</a:t>
            </a:r>
          </a:p>
        </p:txBody>
      </p:sp>
      <p:sp>
        <p:nvSpPr>
          <p:cNvPr id="33" name="文本框 32">
            <a:extLst>
              <a:ext uri="{FF2B5EF4-FFF2-40B4-BE49-F238E27FC236}">
                <a16:creationId xmlns:a16="http://schemas.microsoft.com/office/drawing/2014/main" id="{29A717B7-B4D3-C4F6-2734-4739678899EE}"/>
              </a:ext>
            </a:extLst>
          </p:cNvPr>
          <p:cNvSpPr txBox="1"/>
          <p:nvPr/>
        </p:nvSpPr>
        <p:spPr>
          <a:xfrm>
            <a:off x="7854789" y="4309431"/>
            <a:ext cx="936000" cy="360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回收成为当前可回收产品</a:t>
            </a:r>
          </a:p>
        </p:txBody>
      </p:sp>
      <p:sp>
        <p:nvSpPr>
          <p:cNvPr id="34" name="文本框 33">
            <a:extLst>
              <a:ext uri="{FF2B5EF4-FFF2-40B4-BE49-F238E27FC236}">
                <a16:creationId xmlns:a16="http://schemas.microsoft.com/office/drawing/2014/main" id="{7E1448F3-2DDD-C8BA-F1ED-920D255373CF}"/>
              </a:ext>
            </a:extLst>
          </p:cNvPr>
          <p:cNvSpPr txBox="1"/>
          <p:nvPr/>
        </p:nvSpPr>
        <p:spPr>
          <a:xfrm>
            <a:off x="7821457" y="6534139"/>
            <a:ext cx="936000" cy="360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回收成为当前可回收产品</a:t>
            </a:r>
          </a:p>
        </p:txBody>
      </p:sp>
      <p:sp>
        <p:nvSpPr>
          <p:cNvPr id="35" name="文本框 34">
            <a:extLst>
              <a:ext uri="{FF2B5EF4-FFF2-40B4-BE49-F238E27FC236}">
                <a16:creationId xmlns:a16="http://schemas.microsoft.com/office/drawing/2014/main" id="{9AF88C00-A9E9-3FC7-679E-EF4BBCA3DE78}"/>
              </a:ext>
            </a:extLst>
          </p:cNvPr>
          <p:cNvSpPr txBox="1"/>
          <p:nvPr/>
        </p:nvSpPr>
        <p:spPr>
          <a:xfrm>
            <a:off x="8736111" y="2075086"/>
            <a:ext cx="648000" cy="300595"/>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其他循环利用</a:t>
            </a:r>
          </a:p>
        </p:txBody>
      </p:sp>
      <p:sp>
        <p:nvSpPr>
          <p:cNvPr id="36" name="文本框 35">
            <a:extLst>
              <a:ext uri="{FF2B5EF4-FFF2-40B4-BE49-F238E27FC236}">
                <a16:creationId xmlns:a16="http://schemas.microsoft.com/office/drawing/2014/main" id="{122591B5-68A8-700F-E11F-B18FD91E6F3C}"/>
              </a:ext>
            </a:extLst>
          </p:cNvPr>
          <p:cNvSpPr txBox="1"/>
          <p:nvPr/>
        </p:nvSpPr>
        <p:spPr>
          <a:xfrm>
            <a:off x="8736111" y="6501011"/>
            <a:ext cx="648000" cy="300595"/>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其他循环利用</a:t>
            </a:r>
          </a:p>
        </p:txBody>
      </p:sp>
      <p:sp>
        <p:nvSpPr>
          <p:cNvPr id="37" name="文本框 36">
            <a:extLst>
              <a:ext uri="{FF2B5EF4-FFF2-40B4-BE49-F238E27FC236}">
                <a16:creationId xmlns:a16="http://schemas.microsoft.com/office/drawing/2014/main" id="{C909D5F5-E8AC-FF27-370C-CD788F1869BF}"/>
              </a:ext>
            </a:extLst>
          </p:cNvPr>
          <p:cNvSpPr txBox="1"/>
          <p:nvPr/>
        </p:nvSpPr>
        <p:spPr>
          <a:xfrm>
            <a:off x="9490215" y="2087018"/>
            <a:ext cx="576000" cy="216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以罐制罐</a:t>
            </a:r>
          </a:p>
        </p:txBody>
      </p:sp>
      <p:sp>
        <p:nvSpPr>
          <p:cNvPr id="38" name="文本框 37">
            <a:extLst>
              <a:ext uri="{FF2B5EF4-FFF2-40B4-BE49-F238E27FC236}">
                <a16:creationId xmlns:a16="http://schemas.microsoft.com/office/drawing/2014/main" id="{292FBC08-3EB8-0EA8-E5BC-D282F83A2081}"/>
              </a:ext>
            </a:extLst>
          </p:cNvPr>
          <p:cNvSpPr txBox="1"/>
          <p:nvPr/>
        </p:nvSpPr>
        <p:spPr>
          <a:xfrm>
            <a:off x="9524821" y="4315651"/>
            <a:ext cx="576000" cy="252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以瓶制瓶</a:t>
            </a:r>
          </a:p>
        </p:txBody>
      </p:sp>
      <p:sp>
        <p:nvSpPr>
          <p:cNvPr id="39" name="文本框 38">
            <a:extLst>
              <a:ext uri="{FF2B5EF4-FFF2-40B4-BE49-F238E27FC236}">
                <a16:creationId xmlns:a16="http://schemas.microsoft.com/office/drawing/2014/main" id="{75007921-8DA4-9E4C-7B56-418F49AE9050}"/>
              </a:ext>
            </a:extLst>
          </p:cNvPr>
          <p:cNvSpPr txBox="1"/>
          <p:nvPr/>
        </p:nvSpPr>
        <p:spPr>
          <a:xfrm>
            <a:off x="9500886" y="6525308"/>
            <a:ext cx="576000" cy="252000"/>
          </a:xfrm>
          <a:prstGeom prst="rect">
            <a:avLst/>
          </a:prstGeom>
          <a:solidFill>
            <a:schemeClr val="bg1"/>
          </a:solidFill>
        </p:spPr>
        <p:txBody>
          <a:bodyPr wrap="square" lIns="36000" tIns="0" rIns="0" bIns="0" rtlCol="0">
            <a:spAutoFit/>
          </a:bodyPr>
          <a:lstStyle/>
          <a:p>
            <a:pPr algn="ctr"/>
            <a:r>
              <a:rPr lang="zh-CN" altLang="en-US" sz="1050" b="1" dirty="0">
                <a:solidFill>
                  <a:schemeClr val="tx1"/>
                </a:solidFill>
              </a:rPr>
              <a:t>以瓶制瓶</a:t>
            </a:r>
          </a:p>
        </p:txBody>
      </p:sp>
      <p:sp>
        <p:nvSpPr>
          <p:cNvPr id="41" name="文本框 40">
            <a:extLst>
              <a:ext uri="{FF2B5EF4-FFF2-40B4-BE49-F238E27FC236}">
                <a16:creationId xmlns:a16="http://schemas.microsoft.com/office/drawing/2014/main" id="{DA82E322-FCF4-8DCF-67C8-E69A293C9365}"/>
              </a:ext>
            </a:extLst>
          </p:cNvPr>
          <p:cNvSpPr txBox="1"/>
          <p:nvPr/>
        </p:nvSpPr>
        <p:spPr>
          <a:xfrm>
            <a:off x="7727999" y="676765"/>
            <a:ext cx="1044000" cy="450893"/>
          </a:xfrm>
          <a:prstGeom prst="rect">
            <a:avLst/>
          </a:prstGeom>
          <a:solidFill>
            <a:schemeClr val="bg1"/>
          </a:solidFill>
        </p:spPr>
        <p:txBody>
          <a:bodyPr wrap="square" lIns="0" tIns="0" rIns="0" bIns="0" rtlCol="0">
            <a:spAutoFit/>
          </a:bodyPr>
          <a:lstStyle/>
          <a:p>
            <a:pPr algn="ctr"/>
            <a:r>
              <a:rPr lang="zh-CN" altLang="en-US" sz="1050" b="1" dirty="0">
                <a:solidFill>
                  <a:schemeClr val="tx1"/>
                </a:solidFill>
              </a:rPr>
              <a:t>无限次循环</a:t>
            </a:r>
            <a:endParaRPr lang="en-US" altLang="zh-CN" sz="1050" b="1" dirty="0">
              <a:solidFill>
                <a:schemeClr val="tx1"/>
              </a:solidFill>
            </a:endParaRPr>
          </a:p>
          <a:p>
            <a:pPr algn="ctr"/>
            <a:r>
              <a:rPr lang="zh-CN" altLang="en-US" sz="1050" b="1" dirty="0">
                <a:solidFill>
                  <a:schemeClr val="tx1"/>
                </a:solidFill>
              </a:rPr>
              <a:t>（减少回收损耗）</a:t>
            </a:r>
          </a:p>
        </p:txBody>
      </p:sp>
      <p:sp>
        <p:nvSpPr>
          <p:cNvPr id="42" name="文本框 41">
            <a:extLst>
              <a:ext uri="{FF2B5EF4-FFF2-40B4-BE49-F238E27FC236}">
                <a16:creationId xmlns:a16="http://schemas.microsoft.com/office/drawing/2014/main" id="{850D5B96-6376-767D-6F28-60CC8BC0DF8C}"/>
              </a:ext>
            </a:extLst>
          </p:cNvPr>
          <p:cNvSpPr txBox="1"/>
          <p:nvPr/>
        </p:nvSpPr>
        <p:spPr>
          <a:xfrm>
            <a:off x="7754902" y="3157447"/>
            <a:ext cx="1044000" cy="450893"/>
          </a:xfrm>
          <a:prstGeom prst="rect">
            <a:avLst/>
          </a:prstGeom>
          <a:solidFill>
            <a:schemeClr val="bg1"/>
          </a:solidFill>
        </p:spPr>
        <p:txBody>
          <a:bodyPr wrap="square" lIns="0" tIns="0" rIns="0" bIns="0" rtlCol="0">
            <a:spAutoFit/>
          </a:bodyPr>
          <a:lstStyle/>
          <a:p>
            <a:pPr algn="ctr"/>
            <a:r>
              <a:rPr lang="zh-CN" altLang="en-US" sz="1050" b="1" dirty="0">
                <a:solidFill>
                  <a:schemeClr val="tx1"/>
                </a:solidFill>
              </a:rPr>
              <a:t>无限次循环</a:t>
            </a:r>
            <a:endParaRPr lang="en-US" altLang="zh-CN" sz="1050" b="1" dirty="0">
              <a:solidFill>
                <a:schemeClr val="tx1"/>
              </a:solidFill>
            </a:endParaRPr>
          </a:p>
          <a:p>
            <a:pPr algn="ctr"/>
            <a:r>
              <a:rPr lang="zh-CN" altLang="en-US" sz="1050" b="1" dirty="0">
                <a:solidFill>
                  <a:schemeClr val="tx1"/>
                </a:solidFill>
              </a:rPr>
              <a:t>（减少回收损耗）</a:t>
            </a:r>
          </a:p>
        </p:txBody>
      </p:sp>
      <p:sp>
        <p:nvSpPr>
          <p:cNvPr id="43" name="文本框 42">
            <a:extLst>
              <a:ext uri="{FF2B5EF4-FFF2-40B4-BE49-F238E27FC236}">
                <a16:creationId xmlns:a16="http://schemas.microsoft.com/office/drawing/2014/main" id="{9B775D64-661A-BA41-B48B-2A7ECD84A189}"/>
              </a:ext>
            </a:extLst>
          </p:cNvPr>
          <p:cNvSpPr txBox="1"/>
          <p:nvPr/>
        </p:nvSpPr>
        <p:spPr>
          <a:xfrm>
            <a:off x="7767457" y="5480723"/>
            <a:ext cx="1044000" cy="450893"/>
          </a:xfrm>
          <a:prstGeom prst="rect">
            <a:avLst/>
          </a:prstGeom>
          <a:solidFill>
            <a:schemeClr val="bg1"/>
          </a:solidFill>
        </p:spPr>
        <p:txBody>
          <a:bodyPr wrap="square" lIns="0" tIns="0" rIns="0" bIns="0" rtlCol="0">
            <a:spAutoFit/>
          </a:bodyPr>
          <a:lstStyle/>
          <a:p>
            <a:pPr algn="ctr"/>
            <a:r>
              <a:rPr lang="zh-CN" altLang="en-US" sz="1050" b="1" dirty="0">
                <a:solidFill>
                  <a:schemeClr val="tx1"/>
                </a:solidFill>
              </a:rPr>
              <a:t>无限次循环</a:t>
            </a:r>
            <a:endParaRPr lang="en-US" altLang="zh-CN" sz="1050" b="1" dirty="0">
              <a:solidFill>
                <a:schemeClr val="tx1"/>
              </a:solidFill>
            </a:endParaRPr>
          </a:p>
          <a:p>
            <a:pPr algn="ctr"/>
            <a:r>
              <a:rPr lang="zh-CN" altLang="en-US" sz="1050" b="1" dirty="0">
                <a:solidFill>
                  <a:schemeClr val="tx1"/>
                </a:solidFill>
              </a:rPr>
              <a:t>（减少回收损耗）</a:t>
            </a:r>
          </a:p>
        </p:txBody>
      </p:sp>
      <p:sp>
        <p:nvSpPr>
          <p:cNvPr id="44" name="文本框 43">
            <a:extLst>
              <a:ext uri="{FF2B5EF4-FFF2-40B4-BE49-F238E27FC236}">
                <a16:creationId xmlns:a16="http://schemas.microsoft.com/office/drawing/2014/main" id="{711C5563-AB62-B60D-A9F3-9B7D55DE7348}"/>
              </a:ext>
            </a:extLst>
          </p:cNvPr>
          <p:cNvSpPr txBox="1"/>
          <p:nvPr/>
        </p:nvSpPr>
        <p:spPr>
          <a:xfrm>
            <a:off x="9384183" y="433963"/>
            <a:ext cx="900000" cy="300595"/>
          </a:xfrm>
          <a:prstGeom prst="rect">
            <a:avLst/>
          </a:prstGeom>
          <a:solidFill>
            <a:schemeClr val="bg1"/>
          </a:solidFill>
        </p:spPr>
        <p:txBody>
          <a:bodyPr wrap="square" lIns="36000" tIns="0" rIns="0" bIns="0" rtlCol="0">
            <a:spAutoFit/>
          </a:bodyPr>
          <a:lstStyle/>
          <a:p>
            <a:pPr algn="ctr"/>
            <a:endParaRPr lang="en-US" altLang="zh-CN" sz="1050" b="1" dirty="0">
              <a:solidFill>
                <a:schemeClr val="tx1"/>
              </a:solidFill>
            </a:endParaRPr>
          </a:p>
          <a:p>
            <a:pPr algn="ctr"/>
            <a:r>
              <a:rPr lang="zh-CN" altLang="en-US" sz="1050" b="1" dirty="0">
                <a:solidFill>
                  <a:schemeClr val="tx1"/>
                </a:solidFill>
              </a:rPr>
              <a:t>闭环回收</a:t>
            </a:r>
          </a:p>
        </p:txBody>
      </p:sp>
      <p:sp>
        <p:nvSpPr>
          <p:cNvPr id="45" name="文本框 44">
            <a:extLst>
              <a:ext uri="{FF2B5EF4-FFF2-40B4-BE49-F238E27FC236}">
                <a16:creationId xmlns:a16="http://schemas.microsoft.com/office/drawing/2014/main" id="{86C10B2E-2DC4-DC23-6174-97B3BC961BEA}"/>
              </a:ext>
            </a:extLst>
          </p:cNvPr>
          <p:cNvSpPr txBox="1"/>
          <p:nvPr/>
        </p:nvSpPr>
        <p:spPr>
          <a:xfrm>
            <a:off x="9384183" y="2653689"/>
            <a:ext cx="900000" cy="300595"/>
          </a:xfrm>
          <a:prstGeom prst="rect">
            <a:avLst/>
          </a:prstGeom>
          <a:solidFill>
            <a:schemeClr val="bg1"/>
          </a:solidFill>
        </p:spPr>
        <p:txBody>
          <a:bodyPr wrap="square" lIns="36000" tIns="0" rIns="0" bIns="0" rtlCol="0">
            <a:spAutoFit/>
          </a:bodyPr>
          <a:lstStyle/>
          <a:p>
            <a:pPr algn="ctr"/>
            <a:endParaRPr lang="en-US" altLang="zh-CN" sz="1050" b="1" dirty="0">
              <a:solidFill>
                <a:schemeClr val="tx1"/>
              </a:solidFill>
            </a:endParaRPr>
          </a:p>
          <a:p>
            <a:pPr algn="ctr"/>
            <a:r>
              <a:rPr lang="zh-CN" altLang="en-US" sz="1050" b="1" dirty="0">
                <a:solidFill>
                  <a:schemeClr val="tx1"/>
                </a:solidFill>
              </a:rPr>
              <a:t>闭环回收</a:t>
            </a:r>
          </a:p>
        </p:txBody>
      </p:sp>
      <p:sp>
        <p:nvSpPr>
          <p:cNvPr id="46" name="文本框 45">
            <a:extLst>
              <a:ext uri="{FF2B5EF4-FFF2-40B4-BE49-F238E27FC236}">
                <a16:creationId xmlns:a16="http://schemas.microsoft.com/office/drawing/2014/main" id="{1E84A3C5-BF70-EFB8-40BC-04E16F104725}"/>
              </a:ext>
            </a:extLst>
          </p:cNvPr>
          <p:cNvSpPr txBox="1"/>
          <p:nvPr/>
        </p:nvSpPr>
        <p:spPr>
          <a:xfrm>
            <a:off x="9384183" y="5095587"/>
            <a:ext cx="900000" cy="300595"/>
          </a:xfrm>
          <a:prstGeom prst="rect">
            <a:avLst/>
          </a:prstGeom>
          <a:solidFill>
            <a:schemeClr val="bg1"/>
          </a:solidFill>
        </p:spPr>
        <p:txBody>
          <a:bodyPr wrap="square" lIns="36000" tIns="0" rIns="0" bIns="0" rtlCol="0">
            <a:spAutoFit/>
          </a:bodyPr>
          <a:lstStyle/>
          <a:p>
            <a:pPr algn="ctr"/>
            <a:endParaRPr lang="en-US" altLang="zh-CN" sz="1050" b="1" dirty="0">
              <a:solidFill>
                <a:schemeClr val="tx1"/>
              </a:solidFill>
            </a:endParaRPr>
          </a:p>
          <a:p>
            <a:pPr algn="ctr"/>
            <a:r>
              <a:rPr lang="zh-CN" altLang="en-US" sz="1050" b="1" dirty="0">
                <a:solidFill>
                  <a:schemeClr val="tx1"/>
                </a:solidFill>
              </a:rPr>
              <a:t>闭环回收</a:t>
            </a:r>
          </a:p>
        </p:txBody>
      </p:sp>
      <p:sp>
        <p:nvSpPr>
          <p:cNvPr id="47" name="文本框 46">
            <a:extLst>
              <a:ext uri="{FF2B5EF4-FFF2-40B4-BE49-F238E27FC236}">
                <a16:creationId xmlns:a16="http://schemas.microsoft.com/office/drawing/2014/main" id="{1CD62D52-D233-3FAB-E7BF-66CABA475C7F}"/>
              </a:ext>
            </a:extLst>
          </p:cNvPr>
          <p:cNvSpPr txBox="1"/>
          <p:nvPr/>
        </p:nvSpPr>
        <p:spPr>
          <a:xfrm>
            <a:off x="6991674" y="6943631"/>
            <a:ext cx="3163762" cy="392928"/>
          </a:xfrm>
          <a:prstGeom prst="rect">
            <a:avLst/>
          </a:prstGeom>
          <a:solidFill>
            <a:schemeClr val="bg1"/>
          </a:solidFill>
        </p:spPr>
        <p:txBody>
          <a:bodyPr wrap="square" rtlCol="0">
            <a:spAutoFit/>
          </a:bodyPr>
          <a:lstStyle/>
          <a:p>
            <a:pPr algn="r"/>
            <a:r>
              <a:rPr lang="zh-CN" altLang="en-US" sz="1000" b="1" dirty="0">
                <a:solidFill>
                  <a:schemeClr val="tx1"/>
                </a:solidFill>
              </a:rPr>
              <a:t>*包括：分类损耗、再加工损耗、热处理损耗</a:t>
            </a:r>
            <a:endParaRPr lang="en-US" altLang="zh-CN" sz="1000" b="1" dirty="0">
              <a:solidFill>
                <a:schemeClr val="tx1"/>
              </a:solidFill>
            </a:endParaRPr>
          </a:p>
          <a:p>
            <a:pPr algn="r"/>
            <a:r>
              <a:rPr lang="zh-CN" altLang="en-US" sz="1000" b="1" dirty="0">
                <a:solidFill>
                  <a:schemeClr val="tx1"/>
                </a:solidFill>
              </a:rPr>
              <a:t>数字经四舍五入处理总和相加可能不一致</a:t>
            </a:r>
          </a:p>
        </p:txBody>
      </p:sp>
    </p:spTree>
    <p:extLst>
      <p:ext uri="{BB962C8B-B14F-4D97-AF65-F5344CB8AC3E}">
        <p14:creationId xmlns:p14="http://schemas.microsoft.com/office/powerpoint/2010/main" val="339283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E359-DD70-4D91-9027-CC3092042B6C}"/>
              </a:ext>
            </a:extLst>
          </p:cNvPr>
          <p:cNvSpPr>
            <a:spLocks noGrp="1"/>
          </p:cNvSpPr>
          <p:nvPr>
            <p:ph type="title" idx="4294967295"/>
          </p:nvPr>
        </p:nvSpPr>
        <p:spPr>
          <a:xfrm>
            <a:off x="2973052" y="435659"/>
            <a:ext cx="7777163" cy="933450"/>
          </a:xfrm>
        </p:spPr>
        <p:txBody>
          <a:bodyPr/>
          <a:lstStyle/>
          <a:p>
            <a:r>
              <a:rPr lang="zh-CN" altLang="en-US" dirty="0"/>
              <a:t>铝对可持续发展的推动</a:t>
            </a:r>
            <a:endParaRPr lang="en-GB" dirty="0"/>
          </a:p>
        </p:txBody>
      </p:sp>
      <p:pic>
        <p:nvPicPr>
          <p:cNvPr id="5" name="Content Placeholder 4" descr="Graphical user interface&#10;&#10;Description automatically generated">
            <a:extLst>
              <a:ext uri="{FF2B5EF4-FFF2-40B4-BE49-F238E27FC236}">
                <a16:creationId xmlns:a16="http://schemas.microsoft.com/office/drawing/2014/main" id="{938A0993-6A5B-401B-A307-83E97C805DE0}"/>
              </a:ext>
            </a:extLst>
          </p:cNvPr>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t="23127" b="8545"/>
          <a:stretch/>
        </p:blipFill>
        <p:spPr>
          <a:xfrm>
            <a:off x="3838749" y="3077908"/>
            <a:ext cx="5962650" cy="2881312"/>
          </a:xfrm>
        </p:spPr>
      </p:pic>
      <p:sp>
        <p:nvSpPr>
          <p:cNvPr id="6" name="TextBox 5">
            <a:extLst>
              <a:ext uri="{FF2B5EF4-FFF2-40B4-BE49-F238E27FC236}">
                <a16:creationId xmlns:a16="http://schemas.microsoft.com/office/drawing/2014/main" id="{DF5A2153-22EA-437A-A5BC-E5ACE9B6C05F}"/>
              </a:ext>
            </a:extLst>
          </p:cNvPr>
          <p:cNvSpPr txBox="1"/>
          <p:nvPr/>
        </p:nvSpPr>
        <p:spPr>
          <a:xfrm>
            <a:off x="1875776" y="3089016"/>
            <a:ext cx="2140230" cy="865237"/>
          </a:xfrm>
          <a:prstGeom prst="rect">
            <a:avLst/>
          </a:prstGeom>
          <a:noFill/>
        </p:spPr>
        <p:txBody>
          <a:bodyPr wrap="square" rtlCol="0">
            <a:spAutoFit/>
          </a:bodyPr>
          <a:lstStyle/>
          <a:p>
            <a:r>
              <a:rPr lang="en-US" b="1" dirty="0">
                <a:solidFill>
                  <a:schemeClr val="accent5"/>
                </a:solidFill>
                <a:latin typeface="Corbel" panose="020B0503020204020204" pitchFamily="34" charset="0"/>
              </a:rPr>
              <a:t>7: </a:t>
            </a:r>
            <a:r>
              <a:rPr lang="zh-CN" altLang="en-US" b="1" dirty="0">
                <a:solidFill>
                  <a:schemeClr val="accent5"/>
                </a:solidFill>
                <a:latin typeface="Corbel" panose="020B0503020204020204" pitchFamily="34" charset="0"/>
              </a:rPr>
              <a:t>铝在可再生能源、线缆及储能应用中必不可少</a:t>
            </a:r>
            <a:endParaRPr lang="en-GB" b="1" dirty="0">
              <a:solidFill>
                <a:schemeClr val="accent5"/>
              </a:solidFill>
              <a:latin typeface="Corbel" panose="020B0503020204020204" pitchFamily="34" charset="0"/>
            </a:endParaRPr>
          </a:p>
        </p:txBody>
      </p:sp>
      <p:sp>
        <p:nvSpPr>
          <p:cNvPr id="7" name="TextBox 6">
            <a:extLst>
              <a:ext uri="{FF2B5EF4-FFF2-40B4-BE49-F238E27FC236}">
                <a16:creationId xmlns:a16="http://schemas.microsoft.com/office/drawing/2014/main" id="{0C9AA827-E9E5-4A9D-B50D-CBE4BD9EBBA7}"/>
              </a:ext>
            </a:extLst>
          </p:cNvPr>
          <p:cNvSpPr txBox="1"/>
          <p:nvPr/>
        </p:nvSpPr>
        <p:spPr>
          <a:xfrm>
            <a:off x="1791269" y="5423667"/>
            <a:ext cx="2256775" cy="1122871"/>
          </a:xfrm>
          <a:prstGeom prst="rect">
            <a:avLst/>
          </a:prstGeom>
          <a:noFill/>
        </p:spPr>
        <p:txBody>
          <a:bodyPr wrap="square" rtlCol="0">
            <a:spAutoFit/>
          </a:bodyPr>
          <a:lstStyle/>
          <a:p>
            <a:r>
              <a:rPr lang="en-US" b="1" dirty="0">
                <a:solidFill>
                  <a:srgbClr val="00A400"/>
                </a:solidFill>
                <a:latin typeface="Corbel" panose="020B0503020204020204" pitchFamily="34" charset="0"/>
              </a:rPr>
              <a:t>13: </a:t>
            </a:r>
            <a:r>
              <a:rPr lang="zh-CN" altLang="en-US" b="1" dirty="0">
                <a:solidFill>
                  <a:srgbClr val="00A400"/>
                </a:solidFill>
                <a:latin typeface="Corbel" panose="020B0503020204020204" pitchFamily="34" charset="0"/>
              </a:rPr>
              <a:t>汽车寿命中每公斤铝对较重材料的替换可缩减</a:t>
            </a:r>
            <a:r>
              <a:rPr lang="en-US" altLang="zh-CN" b="1" dirty="0">
                <a:solidFill>
                  <a:srgbClr val="00A400"/>
                </a:solidFill>
                <a:latin typeface="Corbel" panose="020B0503020204020204" pitchFamily="34" charset="0"/>
              </a:rPr>
              <a:t>20</a:t>
            </a:r>
            <a:r>
              <a:rPr lang="zh-CN" altLang="en-US" b="1" dirty="0">
                <a:solidFill>
                  <a:srgbClr val="00A400"/>
                </a:solidFill>
                <a:latin typeface="Corbel" panose="020B0503020204020204" pitchFamily="34" charset="0"/>
              </a:rPr>
              <a:t>公斤二氧化碳的排放</a:t>
            </a:r>
            <a:endParaRPr lang="en-GB" b="1" dirty="0">
              <a:solidFill>
                <a:srgbClr val="00A400"/>
              </a:solidFill>
              <a:latin typeface="Corbel" panose="020B0503020204020204" pitchFamily="34" charset="0"/>
            </a:endParaRPr>
          </a:p>
        </p:txBody>
      </p:sp>
      <p:sp>
        <p:nvSpPr>
          <p:cNvPr id="8" name="TextBox 7">
            <a:extLst>
              <a:ext uri="{FF2B5EF4-FFF2-40B4-BE49-F238E27FC236}">
                <a16:creationId xmlns:a16="http://schemas.microsoft.com/office/drawing/2014/main" id="{C9CB2EFD-22FA-49EB-90FF-B680F9BD3871}"/>
              </a:ext>
            </a:extLst>
          </p:cNvPr>
          <p:cNvSpPr txBox="1"/>
          <p:nvPr/>
        </p:nvSpPr>
        <p:spPr>
          <a:xfrm>
            <a:off x="9680100" y="3233032"/>
            <a:ext cx="2140231" cy="865237"/>
          </a:xfrm>
          <a:prstGeom prst="rect">
            <a:avLst/>
          </a:prstGeom>
          <a:noFill/>
        </p:spPr>
        <p:txBody>
          <a:bodyPr wrap="square" rtlCol="0">
            <a:spAutoFit/>
          </a:bodyPr>
          <a:lstStyle/>
          <a:p>
            <a:r>
              <a:rPr lang="en-US" b="1" dirty="0">
                <a:solidFill>
                  <a:schemeClr val="accent5">
                    <a:lumMod val="75000"/>
                  </a:schemeClr>
                </a:solidFill>
                <a:latin typeface="Corbel" panose="020B0503020204020204" pitchFamily="34" charset="0"/>
              </a:rPr>
              <a:t>12: </a:t>
            </a:r>
            <a:r>
              <a:rPr lang="zh-CN" altLang="en-US" b="1" dirty="0">
                <a:solidFill>
                  <a:schemeClr val="accent5">
                    <a:lumMod val="75000"/>
                  </a:schemeClr>
                </a:solidFill>
                <a:latin typeface="Corbel" panose="020B0503020204020204" pitchFamily="34" charset="0"/>
              </a:rPr>
              <a:t>促进可持续性生产、分配，推动循环利用</a:t>
            </a:r>
            <a:endParaRPr lang="en-GB" b="1" dirty="0">
              <a:solidFill>
                <a:schemeClr val="accent5">
                  <a:lumMod val="75000"/>
                </a:schemeClr>
              </a:solidFill>
              <a:latin typeface="Corbel" panose="020B0503020204020204" pitchFamily="34" charset="0"/>
            </a:endParaRPr>
          </a:p>
        </p:txBody>
      </p:sp>
      <p:sp>
        <p:nvSpPr>
          <p:cNvPr id="9" name="TextBox 8">
            <a:extLst>
              <a:ext uri="{FF2B5EF4-FFF2-40B4-BE49-F238E27FC236}">
                <a16:creationId xmlns:a16="http://schemas.microsoft.com/office/drawing/2014/main" id="{37947459-5C7B-4CA4-8D1E-C5A0C8C669B8}"/>
              </a:ext>
            </a:extLst>
          </p:cNvPr>
          <p:cNvSpPr txBox="1"/>
          <p:nvPr/>
        </p:nvSpPr>
        <p:spPr>
          <a:xfrm>
            <a:off x="4083332" y="1952807"/>
            <a:ext cx="2376264" cy="607602"/>
          </a:xfrm>
          <a:prstGeom prst="rect">
            <a:avLst/>
          </a:prstGeom>
          <a:noFill/>
        </p:spPr>
        <p:txBody>
          <a:bodyPr wrap="square" rtlCol="0">
            <a:spAutoFit/>
          </a:bodyPr>
          <a:lstStyle/>
          <a:p>
            <a:r>
              <a:rPr lang="en-US" b="1" dirty="0">
                <a:solidFill>
                  <a:srgbClr val="00B050"/>
                </a:solidFill>
                <a:latin typeface="Corbel" panose="020B0503020204020204" pitchFamily="34" charset="0"/>
              </a:rPr>
              <a:t>2 &amp; 3: </a:t>
            </a:r>
            <a:r>
              <a:rPr lang="zh-CN" altLang="en-US" b="1" dirty="0">
                <a:solidFill>
                  <a:srgbClr val="00B050"/>
                </a:solidFill>
                <a:latin typeface="Corbel" panose="020B0503020204020204" pitchFamily="34" charset="0"/>
              </a:rPr>
              <a:t>保护性</a:t>
            </a:r>
            <a:r>
              <a:rPr lang="en-US" altLang="zh-CN" b="1" dirty="0">
                <a:solidFill>
                  <a:srgbClr val="00B050"/>
                </a:solidFill>
                <a:latin typeface="Corbel" panose="020B0503020204020204" pitchFamily="34" charset="0"/>
              </a:rPr>
              <a:t>-</a:t>
            </a:r>
            <a:r>
              <a:rPr lang="zh-CN" altLang="en-US" b="1" dirty="0">
                <a:solidFill>
                  <a:srgbClr val="00B050"/>
                </a:solidFill>
                <a:latin typeface="Corbel" panose="020B0503020204020204" pitchFamily="34" charset="0"/>
              </a:rPr>
              <a:t>用于保存、运送食物及药物</a:t>
            </a:r>
            <a:endParaRPr lang="en-GB" b="1" dirty="0">
              <a:solidFill>
                <a:srgbClr val="00B050"/>
              </a:solidFill>
              <a:latin typeface="Corbel" panose="020B0503020204020204" pitchFamily="34" charset="0"/>
            </a:endParaRPr>
          </a:p>
        </p:txBody>
      </p:sp>
      <p:sp>
        <p:nvSpPr>
          <p:cNvPr id="12" name="TextBox 11">
            <a:extLst>
              <a:ext uri="{FF2B5EF4-FFF2-40B4-BE49-F238E27FC236}">
                <a16:creationId xmlns:a16="http://schemas.microsoft.com/office/drawing/2014/main" id="{D092FA74-FE75-455B-93C6-33933E86CCB5}"/>
              </a:ext>
            </a:extLst>
          </p:cNvPr>
          <p:cNvSpPr txBox="1"/>
          <p:nvPr/>
        </p:nvSpPr>
        <p:spPr>
          <a:xfrm>
            <a:off x="8585765" y="6000332"/>
            <a:ext cx="2164451" cy="607602"/>
          </a:xfrm>
          <a:prstGeom prst="rect">
            <a:avLst/>
          </a:prstGeom>
          <a:noFill/>
        </p:spPr>
        <p:txBody>
          <a:bodyPr wrap="square" rtlCol="0">
            <a:spAutoFit/>
          </a:bodyPr>
          <a:lstStyle/>
          <a:p>
            <a:r>
              <a:rPr lang="en-US" b="1" dirty="0">
                <a:solidFill>
                  <a:srgbClr val="000099"/>
                </a:solidFill>
                <a:latin typeface="Corbel" panose="020B0503020204020204" pitchFamily="34" charset="0"/>
              </a:rPr>
              <a:t>17: </a:t>
            </a:r>
            <a:r>
              <a:rPr lang="zh-CN" altLang="en-US" b="1" dirty="0">
                <a:solidFill>
                  <a:srgbClr val="000099"/>
                </a:solidFill>
                <a:latin typeface="Corbel" panose="020B0503020204020204" pitchFamily="34" charset="0"/>
              </a:rPr>
              <a:t>促进多价值链、多部门共同合作</a:t>
            </a:r>
            <a:endParaRPr lang="en-GB" b="1" dirty="0">
              <a:solidFill>
                <a:srgbClr val="000099"/>
              </a:solidFill>
              <a:latin typeface="Corbel" panose="020B0503020204020204" pitchFamily="34" charset="0"/>
            </a:endParaRPr>
          </a:p>
        </p:txBody>
      </p:sp>
      <p:sp>
        <p:nvSpPr>
          <p:cNvPr id="13" name="TextBox 12">
            <a:extLst>
              <a:ext uri="{FF2B5EF4-FFF2-40B4-BE49-F238E27FC236}">
                <a16:creationId xmlns:a16="http://schemas.microsoft.com/office/drawing/2014/main" id="{57AA317D-CB97-4266-9441-6C153E465A6C}"/>
              </a:ext>
            </a:extLst>
          </p:cNvPr>
          <p:cNvSpPr txBox="1"/>
          <p:nvPr/>
        </p:nvSpPr>
        <p:spPr>
          <a:xfrm>
            <a:off x="4700419" y="6258254"/>
            <a:ext cx="3209550" cy="607602"/>
          </a:xfrm>
          <a:prstGeom prst="rect">
            <a:avLst/>
          </a:prstGeom>
          <a:noFill/>
        </p:spPr>
        <p:txBody>
          <a:bodyPr wrap="square" rtlCol="0">
            <a:spAutoFit/>
          </a:bodyPr>
          <a:lstStyle/>
          <a:p>
            <a:r>
              <a:rPr lang="en-US" b="1" dirty="0">
                <a:solidFill>
                  <a:srgbClr val="800000"/>
                </a:solidFill>
                <a:latin typeface="Corbel" panose="020B0503020204020204" pitchFamily="34" charset="0"/>
              </a:rPr>
              <a:t>8: </a:t>
            </a:r>
            <a:r>
              <a:rPr lang="zh-CN" altLang="en-US" b="1" dirty="0">
                <a:solidFill>
                  <a:srgbClr val="800000"/>
                </a:solidFill>
                <a:latin typeface="Corbel" panose="020B0503020204020204" pitchFamily="34" charset="0"/>
              </a:rPr>
              <a:t>在全行业内促进产生约</a:t>
            </a:r>
            <a:r>
              <a:rPr lang="en-US" altLang="zh-CN" b="1" dirty="0">
                <a:solidFill>
                  <a:srgbClr val="800000"/>
                </a:solidFill>
                <a:latin typeface="Corbel" panose="020B0503020204020204" pitchFamily="34" charset="0"/>
              </a:rPr>
              <a:t>800</a:t>
            </a:r>
            <a:r>
              <a:rPr lang="zh-CN" altLang="en-US" b="1" dirty="0">
                <a:solidFill>
                  <a:srgbClr val="800000"/>
                </a:solidFill>
                <a:latin typeface="Corbel" panose="020B0503020204020204" pitchFamily="34" charset="0"/>
              </a:rPr>
              <a:t>万个高质量高技能工作岗位</a:t>
            </a:r>
            <a:endParaRPr lang="en-GB" b="1" dirty="0">
              <a:solidFill>
                <a:srgbClr val="800000"/>
              </a:solidFill>
              <a:latin typeface="Corbel" panose="020B0503020204020204" pitchFamily="34" charset="0"/>
            </a:endParaRPr>
          </a:p>
        </p:txBody>
      </p:sp>
      <p:sp>
        <p:nvSpPr>
          <p:cNvPr id="15" name="TextBox 14">
            <a:extLst>
              <a:ext uri="{FF2B5EF4-FFF2-40B4-BE49-F238E27FC236}">
                <a16:creationId xmlns:a16="http://schemas.microsoft.com/office/drawing/2014/main" id="{B66643E9-77F3-47F0-9A0C-5576EBC7F11A}"/>
              </a:ext>
            </a:extLst>
          </p:cNvPr>
          <p:cNvSpPr txBox="1"/>
          <p:nvPr/>
        </p:nvSpPr>
        <p:spPr>
          <a:xfrm>
            <a:off x="7145603" y="2164123"/>
            <a:ext cx="2880320" cy="607602"/>
          </a:xfrm>
          <a:prstGeom prst="rect">
            <a:avLst/>
          </a:prstGeom>
          <a:noFill/>
        </p:spPr>
        <p:txBody>
          <a:bodyPr wrap="square" rtlCol="0">
            <a:spAutoFit/>
          </a:bodyPr>
          <a:lstStyle/>
          <a:p>
            <a:r>
              <a:rPr lang="en-US" b="1" dirty="0">
                <a:solidFill>
                  <a:srgbClr val="FFC000"/>
                </a:solidFill>
                <a:latin typeface="Corbel" panose="020B0503020204020204" pitchFamily="34" charset="0"/>
              </a:rPr>
              <a:t>11: </a:t>
            </a:r>
            <a:r>
              <a:rPr lang="zh-CN" altLang="en-US" b="1" dirty="0">
                <a:solidFill>
                  <a:srgbClr val="FFC000"/>
                </a:solidFill>
                <a:latin typeface="Corbel" panose="020B0503020204020204" pitchFamily="34" charset="0"/>
              </a:rPr>
              <a:t>耐用性</a:t>
            </a:r>
            <a:r>
              <a:rPr lang="en-US" altLang="zh-CN" b="1" dirty="0">
                <a:solidFill>
                  <a:srgbClr val="FFC000"/>
                </a:solidFill>
                <a:latin typeface="Corbel" panose="020B0503020204020204" pitchFamily="34" charset="0"/>
              </a:rPr>
              <a:t>-</a:t>
            </a:r>
            <a:r>
              <a:rPr lang="zh-CN" altLang="en-US" b="1" dirty="0">
                <a:solidFill>
                  <a:srgbClr val="FFC000"/>
                </a:solidFill>
                <a:latin typeface="Corbel" panose="020B0503020204020204" pitchFamily="34" charset="0"/>
              </a:rPr>
              <a:t>铝制零件寿命长达</a:t>
            </a:r>
            <a:r>
              <a:rPr lang="en-US" altLang="zh-CN" b="1" dirty="0">
                <a:solidFill>
                  <a:srgbClr val="FFC000"/>
                </a:solidFill>
                <a:latin typeface="Corbel" panose="020B0503020204020204" pitchFamily="34" charset="0"/>
              </a:rPr>
              <a:t>120</a:t>
            </a:r>
            <a:r>
              <a:rPr lang="zh-CN" altLang="en-US" b="1" dirty="0">
                <a:solidFill>
                  <a:srgbClr val="FFC000"/>
                </a:solidFill>
                <a:latin typeface="Corbel" panose="020B0503020204020204" pitchFamily="34" charset="0"/>
              </a:rPr>
              <a:t>年以上</a:t>
            </a:r>
            <a:endParaRPr lang="en-GB" b="1" dirty="0">
              <a:solidFill>
                <a:srgbClr val="FFC000"/>
              </a:solidFill>
              <a:latin typeface="Corbel" panose="020B0503020204020204" pitchFamily="34" charset="0"/>
            </a:endParaRPr>
          </a:p>
        </p:txBody>
      </p:sp>
      <p:cxnSp>
        <p:nvCxnSpPr>
          <p:cNvPr id="4" name="Connector: Elbow 3">
            <a:extLst>
              <a:ext uri="{FF2B5EF4-FFF2-40B4-BE49-F238E27FC236}">
                <a16:creationId xmlns:a16="http://schemas.microsoft.com/office/drawing/2014/main" id="{9F7733E2-D315-40AA-B9A0-1E41186DE32B}"/>
              </a:ext>
            </a:extLst>
          </p:cNvPr>
          <p:cNvCxnSpPr>
            <a:cxnSpLocks/>
            <a:stCxn id="63" idx="1"/>
            <a:endCxn id="6" idx="2"/>
          </p:cNvCxnSpPr>
          <p:nvPr/>
        </p:nvCxnSpPr>
        <p:spPr bwMode="auto">
          <a:xfrm rot="10800000">
            <a:off x="2945892" y="3954254"/>
            <a:ext cx="1183023" cy="556291"/>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14" name="Connector: Elbow 13">
            <a:extLst>
              <a:ext uri="{FF2B5EF4-FFF2-40B4-BE49-F238E27FC236}">
                <a16:creationId xmlns:a16="http://schemas.microsoft.com/office/drawing/2014/main" id="{A4D90349-AC7A-49B0-9B02-F3DA93CBB60D}"/>
              </a:ext>
            </a:extLst>
          </p:cNvPr>
          <p:cNvCxnSpPr>
            <a:cxnSpLocks/>
            <a:endCxn id="7" idx="0"/>
          </p:cNvCxnSpPr>
          <p:nvPr/>
        </p:nvCxnSpPr>
        <p:spPr bwMode="auto">
          <a:xfrm rot="10800000" flipV="1">
            <a:off x="2919658" y="5105491"/>
            <a:ext cx="1209283" cy="318176"/>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31" name="Connector: Elbow 30">
            <a:extLst>
              <a:ext uri="{FF2B5EF4-FFF2-40B4-BE49-F238E27FC236}">
                <a16:creationId xmlns:a16="http://schemas.microsoft.com/office/drawing/2014/main" id="{D960BE7A-6712-46DD-BEA7-F6940132C8F7}"/>
              </a:ext>
            </a:extLst>
          </p:cNvPr>
          <p:cNvCxnSpPr>
            <a:cxnSpLocks/>
            <a:endCxn id="9" idx="3"/>
          </p:cNvCxnSpPr>
          <p:nvPr/>
        </p:nvCxnSpPr>
        <p:spPr bwMode="auto">
          <a:xfrm rot="16200000" flipV="1">
            <a:off x="6132052" y="2584153"/>
            <a:ext cx="911253" cy="256164"/>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39" name="Connector: Elbow 38">
            <a:extLst>
              <a:ext uri="{FF2B5EF4-FFF2-40B4-BE49-F238E27FC236}">
                <a16:creationId xmlns:a16="http://schemas.microsoft.com/office/drawing/2014/main" id="{0964B5FF-8F70-4148-99A4-0FA94591CF5F}"/>
              </a:ext>
            </a:extLst>
          </p:cNvPr>
          <p:cNvCxnSpPr>
            <a:cxnSpLocks/>
          </p:cNvCxnSpPr>
          <p:nvPr/>
        </p:nvCxnSpPr>
        <p:spPr bwMode="auto">
          <a:xfrm rot="5400000" flipH="1" flipV="1">
            <a:off x="7393790" y="3224259"/>
            <a:ext cx="1543218" cy="730784"/>
          </a:xfrm>
          <a:prstGeom prst="bentConnector3">
            <a:avLst>
              <a:gd name="adj1" fmla="val 84115"/>
            </a:avLst>
          </a:prstGeom>
          <a:solidFill>
            <a:srgbClr val="00B8FF"/>
          </a:solidFill>
          <a:ln w="19050" cap="flat" cmpd="sng" algn="ctr">
            <a:solidFill>
              <a:schemeClr val="tx1"/>
            </a:solidFill>
            <a:prstDash val="solid"/>
            <a:round/>
            <a:headEnd type="none" w="med" len="med"/>
            <a:tailEnd type="triangle"/>
          </a:ln>
          <a:effectLst/>
        </p:spPr>
      </p:cxnSp>
      <p:cxnSp>
        <p:nvCxnSpPr>
          <p:cNvPr id="47" name="Connector: Elbow 46">
            <a:extLst>
              <a:ext uri="{FF2B5EF4-FFF2-40B4-BE49-F238E27FC236}">
                <a16:creationId xmlns:a16="http://schemas.microsoft.com/office/drawing/2014/main" id="{6565FEA3-92B1-48B6-8BB0-BDFDD3EAE259}"/>
              </a:ext>
            </a:extLst>
          </p:cNvPr>
          <p:cNvCxnSpPr>
            <a:cxnSpLocks/>
            <a:endCxn id="8" idx="2"/>
          </p:cNvCxnSpPr>
          <p:nvPr/>
        </p:nvCxnSpPr>
        <p:spPr bwMode="auto">
          <a:xfrm flipV="1">
            <a:off x="9586137" y="4098269"/>
            <a:ext cx="1164079" cy="446005"/>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50" name="Connector: Elbow 49">
            <a:extLst>
              <a:ext uri="{FF2B5EF4-FFF2-40B4-BE49-F238E27FC236}">
                <a16:creationId xmlns:a16="http://schemas.microsoft.com/office/drawing/2014/main" id="{6FE3EED6-8E32-46FA-8086-DE5F27B7EA55}"/>
              </a:ext>
            </a:extLst>
          </p:cNvPr>
          <p:cNvCxnSpPr>
            <a:cxnSpLocks/>
            <a:endCxn id="12" idx="1"/>
          </p:cNvCxnSpPr>
          <p:nvPr/>
        </p:nvCxnSpPr>
        <p:spPr bwMode="auto">
          <a:xfrm rot="16200000" flipH="1">
            <a:off x="8166233" y="5884601"/>
            <a:ext cx="451704" cy="387360"/>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53" name="Connector: Elbow 52">
            <a:extLst>
              <a:ext uri="{FF2B5EF4-FFF2-40B4-BE49-F238E27FC236}">
                <a16:creationId xmlns:a16="http://schemas.microsoft.com/office/drawing/2014/main" id="{A2D41EA2-A9D7-461A-8CB7-C588E160ED0F}"/>
              </a:ext>
            </a:extLst>
          </p:cNvPr>
          <p:cNvCxnSpPr>
            <a:cxnSpLocks/>
          </p:cNvCxnSpPr>
          <p:nvPr/>
        </p:nvCxnSpPr>
        <p:spPr bwMode="auto">
          <a:xfrm rot="16200000" flipH="1">
            <a:off x="5398405" y="5368819"/>
            <a:ext cx="1344334" cy="434534"/>
          </a:xfrm>
          <a:prstGeom prst="bentConnector3">
            <a:avLst>
              <a:gd name="adj1" fmla="val 80231"/>
            </a:avLst>
          </a:prstGeom>
          <a:solidFill>
            <a:srgbClr val="00B8FF"/>
          </a:solidFill>
          <a:ln w="19050" cap="flat" cmpd="sng" algn="ctr">
            <a:solidFill>
              <a:schemeClr val="tx1"/>
            </a:solidFill>
            <a:prstDash val="solid"/>
            <a:round/>
            <a:headEnd type="none" w="med" len="med"/>
            <a:tailEnd type="triangle"/>
          </a:ln>
          <a:effectLst/>
        </p:spPr>
      </p:cxnSp>
      <p:sp>
        <p:nvSpPr>
          <p:cNvPr id="57" name="Rectangle 56">
            <a:extLst>
              <a:ext uri="{FF2B5EF4-FFF2-40B4-BE49-F238E27FC236}">
                <a16:creationId xmlns:a16="http://schemas.microsoft.com/office/drawing/2014/main" id="{219C7B93-D0C2-4E4E-A9BC-B2EB29CD9A18}"/>
              </a:ext>
            </a:extLst>
          </p:cNvPr>
          <p:cNvSpPr/>
          <p:nvPr/>
        </p:nvSpPr>
        <p:spPr bwMode="auto">
          <a:xfrm>
            <a:off x="5033517" y="3167861"/>
            <a:ext cx="175838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58" name="Rectangle 57">
            <a:extLst>
              <a:ext uri="{FF2B5EF4-FFF2-40B4-BE49-F238E27FC236}">
                <a16:creationId xmlns:a16="http://schemas.microsoft.com/office/drawing/2014/main" id="{A4E9D50C-81F8-4D98-A69F-8DAD69FBB930}"/>
              </a:ext>
            </a:extLst>
          </p:cNvPr>
          <p:cNvSpPr/>
          <p:nvPr/>
        </p:nvSpPr>
        <p:spPr bwMode="auto">
          <a:xfrm>
            <a:off x="8736113" y="4103965"/>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59" name="Rectangle 58">
            <a:extLst>
              <a:ext uri="{FF2B5EF4-FFF2-40B4-BE49-F238E27FC236}">
                <a16:creationId xmlns:a16="http://schemas.microsoft.com/office/drawing/2014/main" id="{1D4970CC-CF37-47DC-BCFB-632198FFC745}"/>
              </a:ext>
            </a:extLst>
          </p:cNvPr>
          <p:cNvSpPr/>
          <p:nvPr/>
        </p:nvSpPr>
        <p:spPr bwMode="auto">
          <a:xfrm>
            <a:off x="7800009" y="5014593"/>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0" name="Rectangle 59">
            <a:extLst>
              <a:ext uri="{FF2B5EF4-FFF2-40B4-BE49-F238E27FC236}">
                <a16:creationId xmlns:a16="http://schemas.microsoft.com/office/drawing/2014/main" id="{D82A5405-00C2-4EAB-AB1E-52DE09C90506}"/>
              </a:ext>
            </a:extLst>
          </p:cNvPr>
          <p:cNvSpPr/>
          <p:nvPr/>
        </p:nvSpPr>
        <p:spPr bwMode="auto">
          <a:xfrm>
            <a:off x="5033517" y="4085918"/>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1" name="Rectangle 60">
            <a:extLst>
              <a:ext uri="{FF2B5EF4-FFF2-40B4-BE49-F238E27FC236}">
                <a16:creationId xmlns:a16="http://schemas.microsoft.com/office/drawing/2014/main" id="{062B3362-D517-45D8-93FC-1277DB1CA1BC}"/>
              </a:ext>
            </a:extLst>
          </p:cNvPr>
          <p:cNvSpPr/>
          <p:nvPr/>
        </p:nvSpPr>
        <p:spPr bwMode="auto">
          <a:xfrm>
            <a:off x="7800009" y="4085918"/>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2" name="Rectangle 61">
            <a:extLst>
              <a:ext uri="{FF2B5EF4-FFF2-40B4-BE49-F238E27FC236}">
                <a16:creationId xmlns:a16="http://schemas.microsoft.com/office/drawing/2014/main" id="{AE6FAC66-BF3D-4686-BD27-C05448FE702F}"/>
              </a:ext>
            </a:extLst>
          </p:cNvPr>
          <p:cNvSpPr/>
          <p:nvPr/>
        </p:nvSpPr>
        <p:spPr bwMode="auto">
          <a:xfrm>
            <a:off x="4117558" y="5014593"/>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3" name="Rectangle 62">
            <a:extLst>
              <a:ext uri="{FF2B5EF4-FFF2-40B4-BE49-F238E27FC236}">
                <a16:creationId xmlns:a16="http://schemas.microsoft.com/office/drawing/2014/main" id="{B0EE27C7-2F26-485B-A6AC-A409F2A39C54}"/>
              </a:ext>
            </a:extLst>
          </p:cNvPr>
          <p:cNvSpPr/>
          <p:nvPr/>
        </p:nvSpPr>
        <p:spPr bwMode="auto">
          <a:xfrm>
            <a:off x="4128914" y="4096544"/>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Tree>
    <p:extLst>
      <p:ext uri="{BB962C8B-B14F-4D97-AF65-F5344CB8AC3E}">
        <p14:creationId xmlns:p14="http://schemas.microsoft.com/office/powerpoint/2010/main" val="302938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par>
                                <p:cTn id="52" presetID="10"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500"/>
                                        <p:tgtEl>
                                          <p:spTgt spid="12"/>
                                        </p:tgtEl>
                                      </p:cBhvr>
                                    </p:animEffect>
                                  </p:childTnLst>
                                </p:cTn>
                              </p:par>
                              <p:par>
                                <p:cTn id="66" presetID="10" presetClass="entr" presetSubtype="0" fill="hold"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2" grpId="0"/>
      <p:bldP spid="13" grpId="0"/>
      <p:bldP spid="15" grpId="0"/>
      <p:bldP spid="57" grpId="0" animBg="1"/>
      <p:bldP spid="58" grpId="0" animBg="1"/>
      <p:bldP spid="59" grpId="0" animBg="1"/>
      <p:bldP spid="60" grpId="0" animBg="1"/>
      <p:bldP spid="61" grpId="0" animBg="1"/>
      <p:bldP spid="62" grpId="0" animBg="1"/>
      <p:bldP spid="6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E359-DD70-4D91-9027-CC3092042B6C}"/>
              </a:ext>
            </a:extLst>
          </p:cNvPr>
          <p:cNvSpPr>
            <a:spLocks noGrp="1"/>
          </p:cNvSpPr>
          <p:nvPr>
            <p:ph type="title"/>
          </p:nvPr>
        </p:nvSpPr>
        <p:spPr>
          <a:xfrm>
            <a:off x="2543137" y="467469"/>
            <a:ext cx="7777150" cy="933450"/>
          </a:xfrm>
        </p:spPr>
        <p:txBody>
          <a:bodyPr/>
          <a:lstStyle/>
          <a:p>
            <a:r>
              <a:rPr lang="zh-CN" altLang="en-US" dirty="0"/>
              <a:t>铝面临的可持续发展挑战</a:t>
            </a:r>
            <a:endParaRPr lang="en-GB" dirty="0"/>
          </a:p>
        </p:txBody>
      </p:sp>
      <p:pic>
        <p:nvPicPr>
          <p:cNvPr id="5" name="Content Placeholder 4" descr="Graphical user interface&#10;&#10;Description automatically generated">
            <a:extLst>
              <a:ext uri="{FF2B5EF4-FFF2-40B4-BE49-F238E27FC236}">
                <a16:creationId xmlns:a16="http://schemas.microsoft.com/office/drawing/2014/main" id="{938A0993-6A5B-401B-A307-83E97C805DE0}"/>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3127" b="8545"/>
          <a:stretch/>
        </p:blipFill>
        <p:spPr>
          <a:xfrm>
            <a:off x="3853642" y="3059758"/>
            <a:ext cx="5962591" cy="2880320"/>
          </a:xfrm>
        </p:spPr>
      </p:pic>
      <p:sp>
        <p:nvSpPr>
          <p:cNvPr id="6" name="TextBox 5">
            <a:extLst>
              <a:ext uri="{FF2B5EF4-FFF2-40B4-BE49-F238E27FC236}">
                <a16:creationId xmlns:a16="http://schemas.microsoft.com/office/drawing/2014/main" id="{DF5A2153-22EA-437A-A5BC-E5ACE9B6C05F}"/>
              </a:ext>
            </a:extLst>
          </p:cNvPr>
          <p:cNvSpPr txBox="1"/>
          <p:nvPr/>
        </p:nvSpPr>
        <p:spPr>
          <a:xfrm>
            <a:off x="1651574" y="3141837"/>
            <a:ext cx="2524131" cy="349968"/>
          </a:xfrm>
          <a:prstGeom prst="rect">
            <a:avLst/>
          </a:prstGeom>
          <a:noFill/>
        </p:spPr>
        <p:txBody>
          <a:bodyPr wrap="square" rtlCol="0">
            <a:spAutoFit/>
          </a:bodyPr>
          <a:lstStyle/>
          <a:p>
            <a:r>
              <a:rPr lang="en-US" b="1" dirty="0">
                <a:solidFill>
                  <a:schemeClr val="accent5"/>
                </a:solidFill>
                <a:latin typeface="Corbel" panose="020B0503020204020204" pitchFamily="34" charset="0"/>
              </a:rPr>
              <a:t>1,2 &amp; 3: </a:t>
            </a:r>
            <a:r>
              <a:rPr lang="zh-CN" altLang="en-US" b="1" dirty="0">
                <a:solidFill>
                  <a:schemeClr val="accent5"/>
                </a:solidFill>
                <a:latin typeface="Corbel" panose="020B0503020204020204" pitchFamily="34" charset="0"/>
              </a:rPr>
              <a:t>确保民众获益</a:t>
            </a:r>
            <a:endParaRPr lang="en-GB" b="1" dirty="0">
              <a:solidFill>
                <a:schemeClr val="accent5"/>
              </a:solidFill>
              <a:latin typeface="Corbel" panose="020B0503020204020204" pitchFamily="34" charset="0"/>
            </a:endParaRPr>
          </a:p>
        </p:txBody>
      </p:sp>
      <p:sp>
        <p:nvSpPr>
          <p:cNvPr id="7" name="TextBox 6">
            <a:extLst>
              <a:ext uri="{FF2B5EF4-FFF2-40B4-BE49-F238E27FC236}">
                <a16:creationId xmlns:a16="http://schemas.microsoft.com/office/drawing/2014/main" id="{0C9AA827-E9E5-4A9D-B50D-CBE4BD9EBBA7}"/>
              </a:ext>
            </a:extLst>
          </p:cNvPr>
          <p:cNvSpPr txBox="1"/>
          <p:nvPr/>
        </p:nvSpPr>
        <p:spPr>
          <a:xfrm>
            <a:off x="1956061" y="4715941"/>
            <a:ext cx="2256775" cy="607602"/>
          </a:xfrm>
          <a:prstGeom prst="rect">
            <a:avLst/>
          </a:prstGeom>
          <a:noFill/>
        </p:spPr>
        <p:txBody>
          <a:bodyPr wrap="square" rtlCol="0">
            <a:spAutoFit/>
          </a:bodyPr>
          <a:lstStyle/>
          <a:p>
            <a:r>
              <a:rPr lang="en-US" b="1" dirty="0">
                <a:solidFill>
                  <a:srgbClr val="00A400"/>
                </a:solidFill>
                <a:latin typeface="Corbel" panose="020B0503020204020204" pitchFamily="34" charset="0"/>
              </a:rPr>
              <a:t>13: </a:t>
            </a:r>
            <a:r>
              <a:rPr lang="zh-CN" altLang="en-US" b="1" dirty="0">
                <a:solidFill>
                  <a:srgbClr val="00A400"/>
                </a:solidFill>
                <a:latin typeface="Corbel" panose="020B0503020204020204" pitchFamily="34" charset="0"/>
              </a:rPr>
              <a:t>将温室气体排放降低至 </a:t>
            </a:r>
            <a:r>
              <a:rPr lang="en-US" altLang="zh-CN" b="1" dirty="0">
                <a:solidFill>
                  <a:srgbClr val="00A400"/>
                </a:solidFill>
                <a:latin typeface="宋体" panose="02010600030101010101" pitchFamily="2" charset="-122"/>
                <a:ea typeface="宋体" panose="02010600030101010101" pitchFamily="2" charset="-122"/>
              </a:rPr>
              <a:t>0</a:t>
            </a:r>
            <a:endParaRPr lang="en-GB" b="1" dirty="0">
              <a:solidFill>
                <a:srgbClr val="00A400"/>
              </a:solidFill>
              <a:latin typeface="宋体" panose="02010600030101010101" pitchFamily="2" charset="-122"/>
              <a:ea typeface="宋体" panose="02010600030101010101" pitchFamily="2" charset="-122"/>
            </a:endParaRPr>
          </a:p>
        </p:txBody>
      </p:sp>
      <p:sp>
        <p:nvSpPr>
          <p:cNvPr id="8" name="TextBox 7">
            <a:extLst>
              <a:ext uri="{FF2B5EF4-FFF2-40B4-BE49-F238E27FC236}">
                <a16:creationId xmlns:a16="http://schemas.microsoft.com/office/drawing/2014/main" id="{C9CB2EFD-22FA-49EB-90FF-B680F9BD3871}"/>
              </a:ext>
            </a:extLst>
          </p:cNvPr>
          <p:cNvSpPr txBox="1"/>
          <p:nvPr/>
        </p:nvSpPr>
        <p:spPr>
          <a:xfrm>
            <a:off x="9670120" y="3449120"/>
            <a:ext cx="2140231" cy="607602"/>
          </a:xfrm>
          <a:prstGeom prst="rect">
            <a:avLst/>
          </a:prstGeom>
          <a:noFill/>
        </p:spPr>
        <p:txBody>
          <a:bodyPr wrap="square" rtlCol="0">
            <a:spAutoFit/>
          </a:bodyPr>
          <a:lstStyle/>
          <a:p>
            <a:r>
              <a:rPr lang="en-US" b="1" dirty="0">
                <a:solidFill>
                  <a:schemeClr val="accent5">
                    <a:lumMod val="75000"/>
                  </a:schemeClr>
                </a:solidFill>
                <a:latin typeface="Corbel" panose="020B0503020204020204" pitchFamily="34" charset="0"/>
              </a:rPr>
              <a:t>12: </a:t>
            </a:r>
            <a:r>
              <a:rPr lang="zh-CN" altLang="en-US" b="1" dirty="0">
                <a:solidFill>
                  <a:schemeClr val="accent5">
                    <a:lumMod val="75000"/>
                  </a:schemeClr>
                </a:solidFill>
                <a:latin typeface="Corbel" panose="020B0503020204020204" pitchFamily="34" charset="0"/>
              </a:rPr>
              <a:t>有效促进可持续生产与分配</a:t>
            </a:r>
            <a:endParaRPr lang="en-GB" b="1" dirty="0">
              <a:solidFill>
                <a:schemeClr val="accent5">
                  <a:lumMod val="75000"/>
                </a:schemeClr>
              </a:solidFill>
              <a:latin typeface="Corbel" panose="020B0503020204020204" pitchFamily="34" charset="0"/>
            </a:endParaRPr>
          </a:p>
        </p:txBody>
      </p:sp>
      <p:sp>
        <p:nvSpPr>
          <p:cNvPr id="9" name="TextBox 8">
            <a:extLst>
              <a:ext uri="{FF2B5EF4-FFF2-40B4-BE49-F238E27FC236}">
                <a16:creationId xmlns:a16="http://schemas.microsoft.com/office/drawing/2014/main" id="{37947459-5C7B-4CA4-8D1E-C5A0C8C669B8}"/>
              </a:ext>
            </a:extLst>
          </p:cNvPr>
          <p:cNvSpPr txBox="1"/>
          <p:nvPr/>
        </p:nvSpPr>
        <p:spPr>
          <a:xfrm>
            <a:off x="5146347" y="2226694"/>
            <a:ext cx="2376264" cy="607602"/>
          </a:xfrm>
          <a:prstGeom prst="rect">
            <a:avLst/>
          </a:prstGeom>
          <a:noFill/>
        </p:spPr>
        <p:txBody>
          <a:bodyPr wrap="square" rtlCol="0">
            <a:spAutoFit/>
          </a:bodyPr>
          <a:lstStyle/>
          <a:p>
            <a:r>
              <a:rPr lang="en-US" b="1" dirty="0">
                <a:solidFill>
                  <a:srgbClr val="00B050"/>
                </a:solidFill>
                <a:latin typeface="Corbel" panose="020B0503020204020204" pitchFamily="34" charset="0"/>
              </a:rPr>
              <a:t>4, 5, 8 &amp; 10: </a:t>
            </a:r>
            <a:r>
              <a:rPr lang="zh-CN" altLang="en-US" b="1" dirty="0">
                <a:solidFill>
                  <a:srgbClr val="00B050"/>
                </a:solidFill>
                <a:latin typeface="Corbel" panose="020B0503020204020204" pitchFamily="34" charset="0"/>
              </a:rPr>
              <a:t>确保劳动者获益</a:t>
            </a:r>
            <a:endParaRPr lang="en-GB" b="1" dirty="0">
              <a:solidFill>
                <a:srgbClr val="00B050"/>
              </a:solidFill>
              <a:latin typeface="Corbel" panose="020B0503020204020204" pitchFamily="34" charset="0"/>
            </a:endParaRPr>
          </a:p>
        </p:txBody>
      </p:sp>
      <p:sp>
        <p:nvSpPr>
          <p:cNvPr id="12" name="TextBox 11">
            <a:extLst>
              <a:ext uri="{FF2B5EF4-FFF2-40B4-BE49-F238E27FC236}">
                <a16:creationId xmlns:a16="http://schemas.microsoft.com/office/drawing/2014/main" id="{D092FA74-FE75-455B-93C6-33933E86CCB5}"/>
              </a:ext>
            </a:extLst>
          </p:cNvPr>
          <p:cNvSpPr txBox="1"/>
          <p:nvPr/>
        </p:nvSpPr>
        <p:spPr>
          <a:xfrm>
            <a:off x="8448079" y="6052555"/>
            <a:ext cx="2164451" cy="607602"/>
          </a:xfrm>
          <a:prstGeom prst="rect">
            <a:avLst/>
          </a:prstGeom>
          <a:noFill/>
        </p:spPr>
        <p:txBody>
          <a:bodyPr wrap="square" rtlCol="0">
            <a:spAutoFit/>
          </a:bodyPr>
          <a:lstStyle/>
          <a:p>
            <a:r>
              <a:rPr lang="en-US" b="1" dirty="0">
                <a:solidFill>
                  <a:srgbClr val="000099"/>
                </a:solidFill>
                <a:latin typeface="Corbel" panose="020B0503020204020204" pitchFamily="34" charset="0"/>
              </a:rPr>
              <a:t>17: </a:t>
            </a:r>
            <a:r>
              <a:rPr lang="zh-CN" altLang="en-US" b="1" dirty="0">
                <a:solidFill>
                  <a:srgbClr val="000099"/>
                </a:solidFill>
                <a:latin typeface="Corbel" panose="020B0503020204020204" pitchFamily="34" charset="0"/>
              </a:rPr>
              <a:t>形成跨价值链、跨部门合作</a:t>
            </a:r>
            <a:endParaRPr lang="en-GB" b="1" dirty="0">
              <a:solidFill>
                <a:srgbClr val="000099"/>
              </a:solidFill>
              <a:latin typeface="Corbel" panose="020B0503020204020204" pitchFamily="34" charset="0"/>
            </a:endParaRPr>
          </a:p>
        </p:txBody>
      </p:sp>
      <p:sp>
        <p:nvSpPr>
          <p:cNvPr id="13" name="TextBox 12">
            <a:extLst>
              <a:ext uri="{FF2B5EF4-FFF2-40B4-BE49-F238E27FC236}">
                <a16:creationId xmlns:a16="http://schemas.microsoft.com/office/drawing/2014/main" id="{57AA317D-CB97-4266-9441-6C153E465A6C}"/>
              </a:ext>
            </a:extLst>
          </p:cNvPr>
          <p:cNvSpPr txBox="1"/>
          <p:nvPr/>
        </p:nvSpPr>
        <p:spPr>
          <a:xfrm>
            <a:off x="3329542" y="6049724"/>
            <a:ext cx="3209550" cy="607602"/>
          </a:xfrm>
          <a:prstGeom prst="rect">
            <a:avLst/>
          </a:prstGeom>
          <a:noFill/>
        </p:spPr>
        <p:txBody>
          <a:bodyPr wrap="square" rtlCol="0">
            <a:spAutoFit/>
          </a:bodyPr>
          <a:lstStyle/>
          <a:p>
            <a:r>
              <a:rPr lang="en-US" b="1" dirty="0">
                <a:solidFill>
                  <a:srgbClr val="800000"/>
                </a:solidFill>
                <a:latin typeface="Corbel" panose="020B0503020204020204" pitchFamily="34" charset="0"/>
              </a:rPr>
              <a:t>14 &amp; 15: </a:t>
            </a:r>
            <a:r>
              <a:rPr lang="zh-CN" altLang="en-US" b="1" dirty="0">
                <a:solidFill>
                  <a:srgbClr val="800000"/>
                </a:solidFill>
                <a:latin typeface="Corbel" panose="020B0503020204020204" pitchFamily="34" charset="0"/>
              </a:rPr>
              <a:t>最小化</a:t>
            </a:r>
            <a:r>
              <a:rPr lang="en-US" altLang="zh-CN" b="1" dirty="0">
                <a:solidFill>
                  <a:srgbClr val="800000"/>
                </a:solidFill>
                <a:latin typeface="Corbel" panose="020B0503020204020204" pitchFamily="34" charset="0"/>
              </a:rPr>
              <a:t>&amp;</a:t>
            </a:r>
            <a:r>
              <a:rPr lang="zh-CN" altLang="en-US" b="1" dirty="0">
                <a:solidFill>
                  <a:srgbClr val="800000"/>
                </a:solidFill>
                <a:latin typeface="Corbel" panose="020B0503020204020204" pitchFamily="34" charset="0"/>
              </a:rPr>
              <a:t>管理铝工业对土地、水资源的伤害</a:t>
            </a:r>
            <a:endParaRPr lang="en-GB" b="1" dirty="0">
              <a:solidFill>
                <a:srgbClr val="800000"/>
              </a:solidFill>
              <a:latin typeface="Corbel" panose="020B0503020204020204" pitchFamily="34" charset="0"/>
            </a:endParaRPr>
          </a:p>
        </p:txBody>
      </p:sp>
      <p:cxnSp>
        <p:nvCxnSpPr>
          <p:cNvPr id="4" name="Connector: Elbow 3">
            <a:extLst>
              <a:ext uri="{FF2B5EF4-FFF2-40B4-BE49-F238E27FC236}">
                <a16:creationId xmlns:a16="http://schemas.microsoft.com/office/drawing/2014/main" id="{9F7733E2-D315-40AA-B9A0-1E41186DE32B}"/>
              </a:ext>
            </a:extLst>
          </p:cNvPr>
          <p:cNvCxnSpPr>
            <a:cxnSpLocks/>
          </p:cNvCxnSpPr>
          <p:nvPr/>
        </p:nvCxnSpPr>
        <p:spPr bwMode="auto">
          <a:xfrm rot="10800000">
            <a:off x="2735768" y="3509969"/>
            <a:ext cx="1409900" cy="334821"/>
          </a:xfrm>
          <a:prstGeom prst="bentConnector3">
            <a:avLst>
              <a:gd name="adj1" fmla="val 99993"/>
            </a:avLst>
          </a:prstGeom>
          <a:solidFill>
            <a:srgbClr val="00B8FF"/>
          </a:solidFill>
          <a:ln w="19050" cap="flat" cmpd="sng" algn="ctr">
            <a:solidFill>
              <a:schemeClr val="tx1"/>
            </a:solidFill>
            <a:prstDash val="solid"/>
            <a:round/>
            <a:headEnd type="none" w="med" len="med"/>
            <a:tailEnd type="triangle"/>
          </a:ln>
          <a:effectLst/>
        </p:spPr>
      </p:cxnSp>
      <p:cxnSp>
        <p:nvCxnSpPr>
          <p:cNvPr id="14" name="Connector: Elbow 13">
            <a:extLst>
              <a:ext uri="{FF2B5EF4-FFF2-40B4-BE49-F238E27FC236}">
                <a16:creationId xmlns:a16="http://schemas.microsoft.com/office/drawing/2014/main" id="{A4D90349-AC7A-49B0-9B02-F3DA93CBB60D}"/>
              </a:ext>
            </a:extLst>
          </p:cNvPr>
          <p:cNvCxnSpPr>
            <a:cxnSpLocks/>
          </p:cNvCxnSpPr>
          <p:nvPr/>
        </p:nvCxnSpPr>
        <p:spPr bwMode="auto">
          <a:xfrm rot="10800000">
            <a:off x="2859635" y="5242377"/>
            <a:ext cx="1263983" cy="423641"/>
          </a:xfrm>
          <a:prstGeom prst="bentConnector3">
            <a:avLst>
              <a:gd name="adj1" fmla="val 99737"/>
            </a:avLst>
          </a:prstGeom>
          <a:solidFill>
            <a:srgbClr val="00B8FF"/>
          </a:solidFill>
          <a:ln w="19050" cap="flat" cmpd="sng" algn="ctr">
            <a:solidFill>
              <a:schemeClr val="tx1"/>
            </a:solidFill>
            <a:prstDash val="solid"/>
            <a:round/>
            <a:headEnd type="none" w="med" len="med"/>
            <a:tailEnd type="triangle"/>
          </a:ln>
          <a:effectLst/>
        </p:spPr>
      </p:cxnSp>
      <p:cxnSp>
        <p:nvCxnSpPr>
          <p:cNvPr id="31" name="Connector: Elbow 30">
            <a:extLst>
              <a:ext uri="{FF2B5EF4-FFF2-40B4-BE49-F238E27FC236}">
                <a16:creationId xmlns:a16="http://schemas.microsoft.com/office/drawing/2014/main" id="{D960BE7A-6712-46DD-BEA7-F6940132C8F7}"/>
              </a:ext>
            </a:extLst>
          </p:cNvPr>
          <p:cNvCxnSpPr>
            <a:cxnSpLocks/>
          </p:cNvCxnSpPr>
          <p:nvPr/>
        </p:nvCxnSpPr>
        <p:spPr bwMode="auto">
          <a:xfrm rot="16200000" flipV="1">
            <a:off x="6745145" y="3072866"/>
            <a:ext cx="1451378" cy="561064"/>
          </a:xfrm>
          <a:prstGeom prst="bentConnector3">
            <a:avLst>
              <a:gd name="adj1" fmla="val 99877"/>
            </a:avLst>
          </a:prstGeom>
          <a:solidFill>
            <a:srgbClr val="00B8FF"/>
          </a:solidFill>
          <a:ln w="19050" cap="flat" cmpd="sng" algn="ctr">
            <a:solidFill>
              <a:schemeClr val="tx1"/>
            </a:solidFill>
            <a:prstDash val="solid"/>
            <a:round/>
            <a:headEnd type="none" w="med" len="med"/>
            <a:tailEnd type="triangle"/>
          </a:ln>
          <a:effectLst/>
        </p:spPr>
      </p:cxnSp>
      <p:cxnSp>
        <p:nvCxnSpPr>
          <p:cNvPr id="47" name="Connector: Elbow 46">
            <a:extLst>
              <a:ext uri="{FF2B5EF4-FFF2-40B4-BE49-F238E27FC236}">
                <a16:creationId xmlns:a16="http://schemas.microsoft.com/office/drawing/2014/main" id="{6565FEA3-92B1-48B6-8BB0-BDFDD3EAE259}"/>
              </a:ext>
            </a:extLst>
          </p:cNvPr>
          <p:cNvCxnSpPr>
            <a:cxnSpLocks/>
            <a:endCxn id="8" idx="2"/>
          </p:cNvCxnSpPr>
          <p:nvPr/>
        </p:nvCxnSpPr>
        <p:spPr bwMode="auto">
          <a:xfrm flipV="1">
            <a:off x="9576157" y="4056722"/>
            <a:ext cx="1164079" cy="703640"/>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50" name="Connector: Elbow 49">
            <a:extLst>
              <a:ext uri="{FF2B5EF4-FFF2-40B4-BE49-F238E27FC236}">
                <a16:creationId xmlns:a16="http://schemas.microsoft.com/office/drawing/2014/main" id="{6FE3EED6-8E32-46FA-8086-DE5F27B7EA55}"/>
              </a:ext>
            </a:extLst>
          </p:cNvPr>
          <p:cNvCxnSpPr>
            <a:cxnSpLocks/>
          </p:cNvCxnSpPr>
          <p:nvPr/>
        </p:nvCxnSpPr>
        <p:spPr bwMode="auto">
          <a:xfrm rot="16200000" flipH="1">
            <a:off x="7966807" y="5908674"/>
            <a:ext cx="580515" cy="387360"/>
          </a:xfrm>
          <a:prstGeom prst="bentConnector2">
            <a:avLst/>
          </a:prstGeom>
          <a:solidFill>
            <a:srgbClr val="00B8FF"/>
          </a:solidFill>
          <a:ln w="19050" cap="flat" cmpd="sng" algn="ctr">
            <a:solidFill>
              <a:schemeClr val="tx1"/>
            </a:solidFill>
            <a:prstDash val="solid"/>
            <a:round/>
            <a:headEnd type="none" w="med" len="med"/>
            <a:tailEnd type="triangle"/>
          </a:ln>
          <a:effectLst/>
        </p:spPr>
      </p:cxnSp>
      <p:cxnSp>
        <p:nvCxnSpPr>
          <p:cNvPr id="53" name="Connector: Elbow 52">
            <a:extLst>
              <a:ext uri="{FF2B5EF4-FFF2-40B4-BE49-F238E27FC236}">
                <a16:creationId xmlns:a16="http://schemas.microsoft.com/office/drawing/2014/main" id="{A2D41EA2-A9D7-461A-8CB7-C588E160ED0F}"/>
              </a:ext>
            </a:extLst>
          </p:cNvPr>
          <p:cNvCxnSpPr>
            <a:cxnSpLocks/>
          </p:cNvCxnSpPr>
          <p:nvPr/>
        </p:nvCxnSpPr>
        <p:spPr bwMode="auto">
          <a:xfrm rot="5400000">
            <a:off x="6163463" y="5975559"/>
            <a:ext cx="502345" cy="253591"/>
          </a:xfrm>
          <a:prstGeom prst="bentConnector3">
            <a:avLst>
              <a:gd name="adj1" fmla="val 99299"/>
            </a:avLst>
          </a:prstGeom>
          <a:solidFill>
            <a:srgbClr val="00B8FF"/>
          </a:solidFill>
          <a:ln w="19050" cap="flat" cmpd="sng" algn="ctr">
            <a:solidFill>
              <a:schemeClr val="tx1"/>
            </a:solidFill>
            <a:prstDash val="solid"/>
            <a:round/>
            <a:headEnd type="none" w="med" len="med"/>
            <a:tailEnd type="triangle"/>
          </a:ln>
          <a:effectLst/>
        </p:spPr>
      </p:cxnSp>
      <p:sp>
        <p:nvSpPr>
          <p:cNvPr id="57" name="Rectangle 56">
            <a:extLst>
              <a:ext uri="{FF2B5EF4-FFF2-40B4-BE49-F238E27FC236}">
                <a16:creationId xmlns:a16="http://schemas.microsoft.com/office/drawing/2014/main" id="{219C7B93-D0C2-4E4E-A9BC-B2EB29CD9A18}"/>
              </a:ext>
            </a:extLst>
          </p:cNvPr>
          <p:cNvSpPr/>
          <p:nvPr/>
        </p:nvSpPr>
        <p:spPr bwMode="auto">
          <a:xfrm>
            <a:off x="8727624" y="4099570"/>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58" name="Rectangle 57">
            <a:extLst>
              <a:ext uri="{FF2B5EF4-FFF2-40B4-BE49-F238E27FC236}">
                <a16:creationId xmlns:a16="http://schemas.microsoft.com/office/drawing/2014/main" id="{A4E9D50C-81F8-4D98-A69F-8DAD69FBB930}"/>
              </a:ext>
            </a:extLst>
          </p:cNvPr>
          <p:cNvSpPr/>
          <p:nvPr/>
        </p:nvSpPr>
        <p:spPr bwMode="auto">
          <a:xfrm>
            <a:off x="6882939" y="4079088"/>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59" name="Rectangle 58">
            <a:extLst>
              <a:ext uri="{FF2B5EF4-FFF2-40B4-BE49-F238E27FC236}">
                <a16:creationId xmlns:a16="http://schemas.microsoft.com/office/drawing/2014/main" id="{1D4970CC-CF37-47DC-BCFB-632198FFC745}"/>
              </a:ext>
            </a:extLst>
          </p:cNvPr>
          <p:cNvSpPr/>
          <p:nvPr/>
        </p:nvSpPr>
        <p:spPr bwMode="auto">
          <a:xfrm>
            <a:off x="5047115" y="4103192"/>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0" name="Rectangle 59">
            <a:extLst>
              <a:ext uri="{FF2B5EF4-FFF2-40B4-BE49-F238E27FC236}">
                <a16:creationId xmlns:a16="http://schemas.microsoft.com/office/drawing/2014/main" id="{D82A5405-00C2-4EAB-AB1E-52DE09C90506}"/>
              </a:ext>
            </a:extLst>
          </p:cNvPr>
          <p:cNvSpPr/>
          <p:nvPr/>
        </p:nvSpPr>
        <p:spPr bwMode="auto">
          <a:xfrm>
            <a:off x="5017555" y="5003973"/>
            <a:ext cx="1777076"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1" name="Rectangle 60">
            <a:extLst>
              <a:ext uri="{FF2B5EF4-FFF2-40B4-BE49-F238E27FC236}">
                <a16:creationId xmlns:a16="http://schemas.microsoft.com/office/drawing/2014/main" id="{062B3362-D517-45D8-93FC-1277DB1CA1BC}"/>
              </a:ext>
            </a:extLst>
          </p:cNvPr>
          <p:cNvSpPr/>
          <p:nvPr/>
        </p:nvSpPr>
        <p:spPr bwMode="auto">
          <a:xfrm>
            <a:off x="6888593" y="3165664"/>
            <a:ext cx="2667031"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2" name="Rectangle 61">
            <a:extLst>
              <a:ext uri="{FF2B5EF4-FFF2-40B4-BE49-F238E27FC236}">
                <a16:creationId xmlns:a16="http://schemas.microsoft.com/office/drawing/2014/main" id="{AE6FAC66-BF3D-4686-BD27-C05448FE702F}"/>
              </a:ext>
            </a:extLst>
          </p:cNvPr>
          <p:cNvSpPr/>
          <p:nvPr/>
        </p:nvSpPr>
        <p:spPr bwMode="auto">
          <a:xfrm>
            <a:off x="4127599" y="3164712"/>
            <a:ext cx="2667032"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63" name="Rectangle 62">
            <a:extLst>
              <a:ext uri="{FF2B5EF4-FFF2-40B4-BE49-F238E27FC236}">
                <a16:creationId xmlns:a16="http://schemas.microsoft.com/office/drawing/2014/main" id="{B0EE27C7-2F26-485B-A6AC-A409F2A39C54}"/>
              </a:ext>
            </a:extLst>
          </p:cNvPr>
          <p:cNvSpPr/>
          <p:nvPr/>
        </p:nvSpPr>
        <p:spPr bwMode="auto">
          <a:xfrm>
            <a:off x="4106317" y="4994849"/>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
        <p:nvSpPr>
          <p:cNvPr id="54" name="Rectangle 53">
            <a:extLst>
              <a:ext uri="{FF2B5EF4-FFF2-40B4-BE49-F238E27FC236}">
                <a16:creationId xmlns:a16="http://schemas.microsoft.com/office/drawing/2014/main" id="{93AD1795-7DA6-D1A4-47C5-858D479063BB}"/>
              </a:ext>
            </a:extLst>
          </p:cNvPr>
          <p:cNvSpPr/>
          <p:nvPr/>
        </p:nvSpPr>
        <p:spPr bwMode="auto">
          <a:xfrm>
            <a:off x="7782247" y="5003973"/>
            <a:ext cx="828000" cy="828000"/>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78"/>
            <a:endParaRPr lang="en-GB" dirty="0"/>
          </a:p>
        </p:txBody>
      </p:sp>
    </p:spTree>
    <p:extLst>
      <p:ext uri="{BB962C8B-B14F-4D97-AF65-F5344CB8AC3E}">
        <p14:creationId xmlns:p14="http://schemas.microsoft.com/office/powerpoint/2010/main" val="229947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10" presetClass="entr" presetSubtype="0" fill="hold"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500"/>
                                        <p:tgtEl>
                                          <p:spTgt spid="5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2" grpId="0"/>
      <p:bldP spid="13" grpId="0"/>
      <p:bldP spid="57" grpId="0" animBg="1"/>
      <p:bldP spid="58" grpId="0" animBg="1"/>
      <p:bldP spid="59" grpId="0" animBg="1"/>
      <p:bldP spid="60" grpId="0" animBg="1"/>
      <p:bldP spid="61" grpId="0" animBg="1"/>
      <p:bldP spid="62" grpId="0" animBg="1"/>
      <p:bldP spid="63"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3F5CDF-FD96-A1A2-0139-3A42DB7D7C2F}"/>
              </a:ext>
            </a:extLst>
          </p:cNvPr>
          <p:cNvSpPr>
            <a:spLocks noGrp="1"/>
          </p:cNvSpPr>
          <p:nvPr>
            <p:ph type="title"/>
          </p:nvPr>
        </p:nvSpPr>
        <p:spPr>
          <a:xfrm>
            <a:off x="670931" y="611485"/>
            <a:ext cx="11818536" cy="933450"/>
          </a:xfrm>
        </p:spPr>
        <p:txBody>
          <a:bodyPr/>
          <a:lstStyle/>
          <a:p>
            <a:r>
              <a:rPr lang="zh-CN" altLang="en-US" dirty="0"/>
              <a:t>优先考虑可持续发展问题</a:t>
            </a:r>
            <a:endParaRPr lang="en-GB" dirty="0"/>
          </a:p>
        </p:txBody>
      </p:sp>
      <p:grpSp>
        <p:nvGrpSpPr>
          <p:cNvPr id="22" name="Group 21">
            <a:extLst>
              <a:ext uri="{FF2B5EF4-FFF2-40B4-BE49-F238E27FC236}">
                <a16:creationId xmlns:a16="http://schemas.microsoft.com/office/drawing/2014/main" id="{832A5F51-6973-5EA8-F38E-DAE80D50C643}"/>
              </a:ext>
            </a:extLst>
          </p:cNvPr>
          <p:cNvGrpSpPr/>
          <p:nvPr/>
        </p:nvGrpSpPr>
        <p:grpSpPr>
          <a:xfrm>
            <a:off x="2018126" y="2195661"/>
            <a:ext cx="9124146" cy="4022611"/>
            <a:chOff x="461906" y="2355265"/>
            <a:chExt cx="9124146" cy="4022611"/>
          </a:xfrm>
        </p:grpSpPr>
        <p:sp>
          <p:nvSpPr>
            <p:cNvPr id="4" name="Oval 3">
              <a:extLst>
                <a:ext uri="{FF2B5EF4-FFF2-40B4-BE49-F238E27FC236}">
                  <a16:creationId xmlns:a16="http://schemas.microsoft.com/office/drawing/2014/main" id="{8048405D-DE48-2165-3956-FDCC6A4C373E}"/>
                </a:ext>
              </a:extLst>
            </p:cNvPr>
            <p:cNvSpPr/>
            <p:nvPr/>
          </p:nvSpPr>
          <p:spPr bwMode="auto">
            <a:xfrm>
              <a:off x="461906" y="2355265"/>
              <a:ext cx="2381097" cy="2381097"/>
            </a:xfrm>
            <a:prstGeom prst="ellipse">
              <a:avLst/>
            </a:prstGeom>
            <a:solidFill>
              <a:srgbClr val="33A3A3">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chemeClr val="bg1"/>
                </a:solidFill>
                <a:effectLst/>
                <a:latin typeface="Arial" charset="0"/>
                <a:ea typeface="宋体" charset="-122"/>
              </a:endParaRPr>
            </a:p>
          </p:txBody>
        </p:sp>
        <p:sp>
          <p:nvSpPr>
            <p:cNvPr id="5" name="Oval 4">
              <a:extLst>
                <a:ext uri="{FF2B5EF4-FFF2-40B4-BE49-F238E27FC236}">
                  <a16:creationId xmlns:a16="http://schemas.microsoft.com/office/drawing/2014/main" id="{80A8859E-C544-41C1-8A82-5DEF7B4E37DD}"/>
                </a:ext>
              </a:extLst>
            </p:cNvPr>
            <p:cNvSpPr/>
            <p:nvPr/>
          </p:nvSpPr>
          <p:spPr bwMode="auto">
            <a:xfrm>
              <a:off x="1805964" y="3996779"/>
              <a:ext cx="2381097" cy="2381097"/>
            </a:xfrm>
            <a:prstGeom prst="ellipse">
              <a:avLst/>
            </a:prstGeom>
            <a:solidFill>
              <a:srgbClr val="D3741F">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chemeClr val="bg1"/>
                </a:solidFill>
                <a:effectLst/>
                <a:latin typeface="Arial" charset="0"/>
                <a:ea typeface="宋体" charset="-122"/>
              </a:endParaRPr>
            </a:p>
          </p:txBody>
        </p:sp>
        <p:sp>
          <p:nvSpPr>
            <p:cNvPr id="6" name="Oval 5">
              <a:extLst>
                <a:ext uri="{FF2B5EF4-FFF2-40B4-BE49-F238E27FC236}">
                  <a16:creationId xmlns:a16="http://schemas.microsoft.com/office/drawing/2014/main" id="{CD999ABE-6DC8-BFD9-180A-F62FCBDBA655}"/>
                </a:ext>
              </a:extLst>
            </p:cNvPr>
            <p:cNvSpPr/>
            <p:nvPr/>
          </p:nvSpPr>
          <p:spPr bwMode="auto">
            <a:xfrm>
              <a:off x="3238156" y="2355265"/>
              <a:ext cx="2381097" cy="2381097"/>
            </a:xfrm>
            <a:prstGeom prst="ellipse">
              <a:avLst/>
            </a:prstGeom>
            <a:solidFill>
              <a:srgbClr val="9B779C">
                <a:alpha val="50588"/>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chemeClr val="bg1"/>
                </a:solidFill>
                <a:effectLst/>
                <a:latin typeface="Arial" charset="0"/>
                <a:ea typeface="宋体" charset="-122"/>
              </a:endParaRPr>
            </a:p>
          </p:txBody>
        </p:sp>
        <p:sp>
          <p:nvSpPr>
            <p:cNvPr id="7" name="Oval 6">
              <a:extLst>
                <a:ext uri="{FF2B5EF4-FFF2-40B4-BE49-F238E27FC236}">
                  <a16:creationId xmlns:a16="http://schemas.microsoft.com/office/drawing/2014/main" id="{3A69A2E7-8F1F-2FC0-8065-415541BCB778}"/>
                </a:ext>
              </a:extLst>
            </p:cNvPr>
            <p:cNvSpPr/>
            <p:nvPr/>
          </p:nvSpPr>
          <p:spPr bwMode="auto">
            <a:xfrm>
              <a:off x="4582214" y="3996779"/>
              <a:ext cx="2381097" cy="2381097"/>
            </a:xfrm>
            <a:prstGeom prst="ellipse">
              <a:avLst/>
            </a:prstGeom>
            <a:solidFill>
              <a:srgbClr val="89A45E">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rgbClr val="89A45E"/>
                </a:solidFill>
                <a:effectLst/>
                <a:latin typeface="Arial" charset="0"/>
                <a:ea typeface="宋体" charset="-122"/>
              </a:endParaRPr>
            </a:p>
          </p:txBody>
        </p:sp>
        <p:sp>
          <p:nvSpPr>
            <p:cNvPr id="8" name="Oval 7">
              <a:extLst>
                <a:ext uri="{FF2B5EF4-FFF2-40B4-BE49-F238E27FC236}">
                  <a16:creationId xmlns:a16="http://schemas.microsoft.com/office/drawing/2014/main" id="{80AC8340-CCAA-A846-41FF-1F3E8915D2C7}"/>
                </a:ext>
              </a:extLst>
            </p:cNvPr>
            <p:cNvSpPr/>
            <p:nvPr/>
          </p:nvSpPr>
          <p:spPr bwMode="auto">
            <a:xfrm>
              <a:off x="6014406" y="2355265"/>
              <a:ext cx="2381097" cy="2381097"/>
            </a:xfrm>
            <a:prstGeom prst="ellipse">
              <a:avLst/>
            </a:prstGeom>
            <a:solidFill>
              <a:srgbClr val="E4DD51">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chemeClr val="bg1"/>
                </a:solidFill>
                <a:effectLst/>
                <a:latin typeface="Arial" charset="0"/>
                <a:ea typeface="宋体" charset="-122"/>
              </a:endParaRPr>
            </a:p>
          </p:txBody>
        </p:sp>
        <p:sp>
          <p:nvSpPr>
            <p:cNvPr id="9" name="Oval 8">
              <a:extLst>
                <a:ext uri="{FF2B5EF4-FFF2-40B4-BE49-F238E27FC236}">
                  <a16:creationId xmlns:a16="http://schemas.microsoft.com/office/drawing/2014/main" id="{3A0D934A-CEE2-01AB-CEC2-3F845AA71843}"/>
                </a:ext>
              </a:extLst>
            </p:cNvPr>
            <p:cNvSpPr/>
            <p:nvPr/>
          </p:nvSpPr>
          <p:spPr bwMode="auto">
            <a:xfrm>
              <a:off x="7204955" y="3996779"/>
              <a:ext cx="2381097" cy="2381097"/>
            </a:xfrm>
            <a:prstGeom prst="ellipse">
              <a:avLst/>
            </a:prstGeom>
            <a:solidFill>
              <a:srgbClr val="AFCCCF">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chemeClr val="bg1"/>
                </a:solidFill>
                <a:effectLst/>
                <a:latin typeface="Arial" charset="0"/>
                <a:ea typeface="宋体" charset="-122"/>
              </a:endParaRPr>
            </a:p>
          </p:txBody>
        </p:sp>
        <p:sp>
          <p:nvSpPr>
            <p:cNvPr id="10" name="TextBox 9">
              <a:extLst>
                <a:ext uri="{FF2B5EF4-FFF2-40B4-BE49-F238E27FC236}">
                  <a16:creationId xmlns:a16="http://schemas.microsoft.com/office/drawing/2014/main" id="{55395767-6A1E-78F0-3B65-C221BA0BE4D0}"/>
                </a:ext>
              </a:extLst>
            </p:cNvPr>
            <p:cNvSpPr txBox="1"/>
            <p:nvPr/>
          </p:nvSpPr>
          <p:spPr>
            <a:xfrm>
              <a:off x="671953" y="3787733"/>
              <a:ext cx="1848079" cy="321306"/>
            </a:xfrm>
            <a:prstGeom prst="rect">
              <a:avLst/>
            </a:prstGeom>
            <a:noFill/>
          </p:spPr>
          <p:txBody>
            <a:bodyPr wrap="square">
              <a:spAutoFit/>
            </a:bodyPr>
            <a:lstStyle/>
            <a:p>
              <a:pPr algn="ctr"/>
              <a:r>
                <a:rPr lang="zh-CN" altLang="en-US" sz="1600" b="1" dirty="0">
                  <a:solidFill>
                    <a:schemeClr val="tx1"/>
                  </a:solidFill>
                </a:rPr>
                <a:t>气候变化</a:t>
              </a:r>
              <a:endParaRPr lang="en-US" sz="1600" b="1" dirty="0"/>
            </a:p>
          </p:txBody>
        </p:sp>
        <p:sp>
          <p:nvSpPr>
            <p:cNvPr id="11" name="TextBox 10">
              <a:extLst>
                <a:ext uri="{FF2B5EF4-FFF2-40B4-BE49-F238E27FC236}">
                  <a16:creationId xmlns:a16="http://schemas.microsoft.com/office/drawing/2014/main" id="{FA9C3F36-135D-A642-B1C4-CBB79E314B48}"/>
                </a:ext>
              </a:extLst>
            </p:cNvPr>
            <p:cNvSpPr txBox="1"/>
            <p:nvPr/>
          </p:nvSpPr>
          <p:spPr>
            <a:xfrm>
              <a:off x="2072472" y="5561228"/>
              <a:ext cx="1848079" cy="550279"/>
            </a:xfrm>
            <a:prstGeom prst="rect">
              <a:avLst/>
            </a:prstGeom>
            <a:noFill/>
          </p:spPr>
          <p:txBody>
            <a:bodyPr wrap="square">
              <a:spAutoFit/>
            </a:bodyPr>
            <a:lstStyle/>
            <a:p>
              <a:pPr algn="ctr"/>
              <a:r>
                <a:rPr lang="zh-CN" altLang="en-US" sz="1600" b="1" dirty="0">
                  <a:solidFill>
                    <a:schemeClr val="tx1"/>
                  </a:solidFill>
                </a:rPr>
                <a:t>废物排放</a:t>
              </a:r>
              <a:r>
                <a:rPr lang="en-US" altLang="zh-CN" sz="1600" b="1" dirty="0">
                  <a:solidFill>
                    <a:schemeClr val="tx1"/>
                  </a:solidFill>
                </a:rPr>
                <a:t>&amp;</a:t>
              </a:r>
            </a:p>
            <a:p>
              <a:pPr algn="ctr"/>
              <a:r>
                <a:rPr lang="zh-CN" altLang="en-US" sz="1600" b="1" dirty="0">
                  <a:solidFill>
                    <a:schemeClr val="tx1"/>
                  </a:solidFill>
                </a:rPr>
                <a:t>资源浪费</a:t>
              </a:r>
              <a:endParaRPr lang="en-US" sz="1600" b="1" dirty="0"/>
            </a:p>
          </p:txBody>
        </p:sp>
        <p:pic>
          <p:nvPicPr>
            <p:cNvPr id="12" name="Picture 11" descr="A screenshot of a video game&#10;&#10;Description automatically generated">
              <a:extLst>
                <a:ext uri="{FF2B5EF4-FFF2-40B4-BE49-F238E27FC236}">
                  <a16:creationId xmlns:a16="http://schemas.microsoft.com/office/drawing/2014/main" id="{3E922233-A2DA-28DA-0117-C5C470A22A8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324" t="24758" r="70801" b="49790"/>
            <a:stretch/>
          </p:blipFill>
          <p:spPr>
            <a:xfrm>
              <a:off x="1035509" y="2674972"/>
              <a:ext cx="1233889" cy="1112761"/>
            </a:xfrm>
            <a:prstGeom prst="rect">
              <a:avLst/>
            </a:prstGeom>
          </p:spPr>
        </p:pic>
        <p:pic>
          <p:nvPicPr>
            <p:cNvPr id="13" name="Picture 12" descr="A screenshot of a video game&#10;&#10;Description automatically generated">
              <a:extLst>
                <a:ext uri="{FF2B5EF4-FFF2-40B4-BE49-F238E27FC236}">
                  <a16:creationId xmlns:a16="http://schemas.microsoft.com/office/drawing/2014/main" id="{BDBD4B79-ED6C-B552-D408-8A11C5CBBB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389" t="53999" r="59736" b="20549"/>
            <a:stretch/>
          </p:blipFill>
          <p:spPr>
            <a:xfrm>
              <a:off x="2267294" y="4448467"/>
              <a:ext cx="1233889" cy="1112761"/>
            </a:xfrm>
            <a:prstGeom prst="rect">
              <a:avLst/>
            </a:prstGeom>
          </p:spPr>
        </p:pic>
        <p:pic>
          <p:nvPicPr>
            <p:cNvPr id="14" name="Picture 13" descr="A screenshot of a video game&#10;&#10;Description automatically generated">
              <a:extLst>
                <a:ext uri="{FF2B5EF4-FFF2-40B4-BE49-F238E27FC236}">
                  <a16:creationId xmlns:a16="http://schemas.microsoft.com/office/drawing/2014/main" id="{E8A682DC-DB0A-ED99-BB5A-37C120F994D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703" t="24758" r="46422" b="49790"/>
            <a:stretch/>
          </p:blipFill>
          <p:spPr>
            <a:xfrm>
              <a:off x="3876771" y="2669898"/>
              <a:ext cx="1233889" cy="1112761"/>
            </a:xfrm>
            <a:prstGeom prst="rect">
              <a:avLst/>
            </a:prstGeom>
          </p:spPr>
        </p:pic>
        <p:pic>
          <p:nvPicPr>
            <p:cNvPr id="15" name="Picture 14" descr="A screenshot of a video game&#10;&#10;Description automatically generated">
              <a:extLst>
                <a:ext uri="{FF2B5EF4-FFF2-40B4-BE49-F238E27FC236}">
                  <a16:creationId xmlns:a16="http://schemas.microsoft.com/office/drawing/2014/main" id="{6D9AE9FB-3735-9546-9136-A45411F984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0631" t="24758" r="23494" b="49790"/>
            <a:stretch/>
          </p:blipFill>
          <p:spPr>
            <a:xfrm>
              <a:off x="6588009" y="2669897"/>
              <a:ext cx="1233889" cy="1112761"/>
            </a:xfrm>
            <a:prstGeom prst="rect">
              <a:avLst/>
            </a:prstGeom>
          </p:spPr>
        </p:pic>
        <p:pic>
          <p:nvPicPr>
            <p:cNvPr id="16" name="Picture 15" descr="A screenshot of a video game&#10;&#10;Description automatically generated">
              <a:extLst>
                <a:ext uri="{FF2B5EF4-FFF2-40B4-BE49-F238E27FC236}">
                  <a16:creationId xmlns:a16="http://schemas.microsoft.com/office/drawing/2014/main" id="{C6B64EA8-3A1C-E146-6EB8-EFCCE394DF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125" t="52225" r="35000" b="17600"/>
            <a:stretch/>
          </p:blipFill>
          <p:spPr>
            <a:xfrm>
              <a:off x="5144800" y="4338012"/>
              <a:ext cx="1233889" cy="1319246"/>
            </a:xfrm>
            <a:prstGeom prst="rect">
              <a:avLst/>
            </a:prstGeom>
          </p:spPr>
        </p:pic>
        <p:pic>
          <p:nvPicPr>
            <p:cNvPr id="17" name="Picture 16" descr="A screenshot of a video game&#10;&#10;Description automatically generated">
              <a:extLst>
                <a:ext uri="{FF2B5EF4-FFF2-40B4-BE49-F238E27FC236}">
                  <a16:creationId xmlns:a16="http://schemas.microsoft.com/office/drawing/2014/main" id="{52091FDB-DFD1-DC3A-AF4E-59C3F14F063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3113" t="52225" r="11012" b="22323"/>
            <a:stretch/>
          </p:blipFill>
          <p:spPr>
            <a:xfrm>
              <a:off x="7810882" y="4394101"/>
              <a:ext cx="1233889" cy="1112761"/>
            </a:xfrm>
            <a:prstGeom prst="rect">
              <a:avLst/>
            </a:prstGeom>
          </p:spPr>
        </p:pic>
        <p:sp>
          <p:nvSpPr>
            <p:cNvPr id="18" name="TextBox 17">
              <a:extLst>
                <a:ext uri="{FF2B5EF4-FFF2-40B4-BE49-F238E27FC236}">
                  <a16:creationId xmlns:a16="http://schemas.microsoft.com/office/drawing/2014/main" id="{D1349F2C-E98D-21B5-F20E-A356856885BE}"/>
                </a:ext>
              </a:extLst>
            </p:cNvPr>
            <p:cNvSpPr txBox="1"/>
            <p:nvPr/>
          </p:nvSpPr>
          <p:spPr>
            <a:xfrm>
              <a:off x="3518023" y="3787733"/>
              <a:ext cx="1848079" cy="321306"/>
            </a:xfrm>
            <a:prstGeom prst="rect">
              <a:avLst/>
            </a:prstGeom>
            <a:noFill/>
          </p:spPr>
          <p:txBody>
            <a:bodyPr wrap="square">
              <a:spAutoFit/>
            </a:bodyPr>
            <a:lstStyle/>
            <a:p>
              <a:pPr algn="ctr"/>
              <a:r>
                <a:rPr lang="zh-CN" altLang="en-US" sz="1600" b="1" dirty="0">
                  <a:solidFill>
                    <a:schemeClr val="tx1"/>
                  </a:solidFill>
                </a:rPr>
                <a:t>人类</a:t>
              </a:r>
              <a:endParaRPr lang="en-US" sz="1600" b="1" dirty="0"/>
            </a:p>
          </p:txBody>
        </p:sp>
        <p:sp>
          <p:nvSpPr>
            <p:cNvPr id="19" name="TextBox 18">
              <a:extLst>
                <a:ext uri="{FF2B5EF4-FFF2-40B4-BE49-F238E27FC236}">
                  <a16:creationId xmlns:a16="http://schemas.microsoft.com/office/drawing/2014/main" id="{39A61950-602C-1C36-50BE-ECB316575E8A}"/>
                </a:ext>
              </a:extLst>
            </p:cNvPr>
            <p:cNvSpPr txBox="1"/>
            <p:nvPr/>
          </p:nvSpPr>
          <p:spPr>
            <a:xfrm>
              <a:off x="4848722" y="5561228"/>
              <a:ext cx="1848079" cy="321306"/>
            </a:xfrm>
            <a:prstGeom prst="rect">
              <a:avLst/>
            </a:prstGeom>
            <a:noFill/>
          </p:spPr>
          <p:txBody>
            <a:bodyPr wrap="square">
              <a:spAutoFit/>
            </a:bodyPr>
            <a:lstStyle/>
            <a:p>
              <a:pPr algn="ctr"/>
              <a:r>
                <a:rPr lang="zh-CN" altLang="en-US" sz="1600" b="1" dirty="0">
                  <a:solidFill>
                    <a:schemeClr val="tx1"/>
                  </a:solidFill>
                </a:rPr>
                <a:t>生物多样性</a:t>
              </a:r>
              <a:endParaRPr lang="en-US" sz="1600" b="1" dirty="0"/>
            </a:p>
          </p:txBody>
        </p:sp>
        <p:sp>
          <p:nvSpPr>
            <p:cNvPr id="20" name="TextBox 19">
              <a:extLst>
                <a:ext uri="{FF2B5EF4-FFF2-40B4-BE49-F238E27FC236}">
                  <a16:creationId xmlns:a16="http://schemas.microsoft.com/office/drawing/2014/main" id="{B3D59864-7266-6504-7FA0-7EC86DCE980C}"/>
                </a:ext>
              </a:extLst>
            </p:cNvPr>
            <p:cNvSpPr txBox="1"/>
            <p:nvPr/>
          </p:nvSpPr>
          <p:spPr>
            <a:xfrm>
              <a:off x="7500482" y="5561228"/>
              <a:ext cx="1848079" cy="321306"/>
            </a:xfrm>
            <a:prstGeom prst="rect">
              <a:avLst/>
            </a:prstGeom>
            <a:noFill/>
          </p:spPr>
          <p:txBody>
            <a:bodyPr wrap="square">
              <a:spAutoFit/>
            </a:bodyPr>
            <a:lstStyle/>
            <a:p>
              <a:pPr algn="ctr"/>
              <a:r>
                <a:rPr lang="zh-CN" altLang="en-US" sz="1600" b="1" dirty="0">
                  <a:solidFill>
                    <a:schemeClr val="tx1"/>
                  </a:solidFill>
                </a:rPr>
                <a:t>循环</a:t>
              </a:r>
              <a:endParaRPr lang="en-US" sz="1600" b="1" dirty="0"/>
            </a:p>
          </p:txBody>
        </p:sp>
        <p:sp>
          <p:nvSpPr>
            <p:cNvPr id="21" name="TextBox 20">
              <a:extLst>
                <a:ext uri="{FF2B5EF4-FFF2-40B4-BE49-F238E27FC236}">
                  <a16:creationId xmlns:a16="http://schemas.microsoft.com/office/drawing/2014/main" id="{28AFCCCC-CBA7-C316-0437-F527DB80E3E2}"/>
                </a:ext>
              </a:extLst>
            </p:cNvPr>
            <p:cNvSpPr txBox="1"/>
            <p:nvPr/>
          </p:nvSpPr>
          <p:spPr>
            <a:xfrm>
              <a:off x="6341233" y="3787733"/>
              <a:ext cx="1848079" cy="321306"/>
            </a:xfrm>
            <a:prstGeom prst="rect">
              <a:avLst/>
            </a:prstGeom>
            <a:noFill/>
          </p:spPr>
          <p:txBody>
            <a:bodyPr wrap="square">
              <a:spAutoFit/>
            </a:bodyPr>
            <a:lstStyle/>
            <a:p>
              <a:pPr algn="ctr"/>
              <a:r>
                <a:rPr lang="zh-CN" altLang="en-US" sz="1600" b="1" dirty="0">
                  <a:solidFill>
                    <a:schemeClr val="tx1"/>
                  </a:solidFill>
                </a:rPr>
                <a:t>水资源</a:t>
              </a:r>
              <a:endParaRPr lang="en-US" sz="1600" b="1" dirty="0"/>
            </a:p>
          </p:txBody>
        </p:sp>
      </p:grpSp>
    </p:spTree>
    <p:extLst>
      <p:ext uri="{BB962C8B-B14F-4D97-AF65-F5344CB8AC3E}">
        <p14:creationId xmlns:p14="http://schemas.microsoft.com/office/powerpoint/2010/main" val="31887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D512-2BAE-4CB0-B88D-3623D93BFC32}"/>
              </a:ext>
            </a:extLst>
          </p:cNvPr>
          <p:cNvSpPr>
            <a:spLocks noGrp="1"/>
          </p:cNvSpPr>
          <p:nvPr>
            <p:ph type="title"/>
          </p:nvPr>
        </p:nvSpPr>
        <p:spPr>
          <a:xfrm>
            <a:off x="2300485" y="398115"/>
            <a:ext cx="9531970" cy="933450"/>
          </a:xfrm>
        </p:spPr>
        <p:txBody>
          <a:bodyPr/>
          <a:lstStyle/>
          <a:p>
            <a:r>
              <a:rPr lang="zh-CN" altLang="en-US" dirty="0"/>
              <a:t>国际铝协</a:t>
            </a:r>
            <a:r>
              <a:rPr lang="en-US" altLang="zh-CN" dirty="0"/>
              <a:t> </a:t>
            </a:r>
            <a:r>
              <a:rPr lang="en-US" altLang="en-US" dirty="0"/>
              <a:t>(IAI)</a:t>
            </a:r>
            <a:endParaRPr lang="en-GB" dirty="0"/>
          </a:p>
        </p:txBody>
      </p:sp>
      <p:sp>
        <p:nvSpPr>
          <p:cNvPr id="5" name="Rectangle 3">
            <a:extLst>
              <a:ext uri="{FF2B5EF4-FFF2-40B4-BE49-F238E27FC236}">
                <a16:creationId xmlns:a16="http://schemas.microsoft.com/office/drawing/2014/main" id="{DA320FC5-9A34-4A0F-8249-40453E74D276}"/>
              </a:ext>
            </a:extLst>
          </p:cNvPr>
          <p:cNvSpPr txBox="1">
            <a:spLocks noChangeArrowheads="1"/>
          </p:cNvSpPr>
          <p:nvPr/>
        </p:nvSpPr>
        <p:spPr bwMode="auto">
          <a:xfrm>
            <a:off x="2258295" y="1623095"/>
            <a:ext cx="10006208" cy="750178"/>
          </a:xfrm>
          <a:prstGeom prst="rect">
            <a:avLst/>
          </a:prstGeom>
          <a:noFill/>
          <a:ln w="9525">
            <a:noFill/>
            <a:round/>
            <a:headEnd/>
            <a:tailEnd/>
          </a:ln>
          <a:effectLst/>
        </p:spPr>
        <p:txBody>
          <a:bodyPr vert="horz" wrap="square" lIns="0" tIns="28080" rIns="0" bIns="0" numCol="1" anchor="t" anchorCtr="0" compatLnSpc="1">
            <a:prstTxWarp prst="textNoShape">
              <a:avLst/>
            </a:prstTxWarp>
          </a:bodyPr>
          <a:lstStyle>
            <a:lvl1pPr marL="342911" indent="-342911" algn="l" defTabSz="449278" rtl="0" eaLnBrk="1" fontAlgn="base" hangingPunct="1">
              <a:lnSpc>
                <a:spcPct val="93000"/>
              </a:lnSpc>
              <a:spcBef>
                <a:spcPct val="0"/>
              </a:spcBef>
              <a:spcAft>
                <a:spcPts val="1413"/>
              </a:spcAft>
              <a:buClr>
                <a:schemeClr val="tx1"/>
              </a:buClr>
              <a:buSzPct val="100000"/>
              <a:buFont typeface="Arial" pitchFamily="34" charset="0"/>
              <a:buChar char="•"/>
              <a:defRPr sz="3600">
                <a:solidFill>
                  <a:srgbClr val="454545"/>
                </a:solidFill>
                <a:latin typeface="Corbel" panose="020B0503020204020204" pitchFamily="34" charset="0"/>
                <a:ea typeface="Verdana" panose="020B0604030504040204" pitchFamily="34" charset="0"/>
                <a:cs typeface="Verdana" panose="020B0604030504040204" pitchFamily="34" charset="0"/>
              </a:defRPr>
            </a:lvl1pPr>
            <a:lvl2pPr marL="742975" indent="-285760" algn="l" defTabSz="449278" rtl="0" eaLnBrk="1" fontAlgn="base" hangingPunct="1">
              <a:lnSpc>
                <a:spcPct val="93000"/>
              </a:lnSpc>
              <a:spcBef>
                <a:spcPct val="0"/>
              </a:spcBef>
              <a:spcAft>
                <a:spcPts val="1138"/>
              </a:spcAft>
              <a:buClr>
                <a:schemeClr val="tx1"/>
              </a:buClr>
              <a:buSzPct val="100000"/>
              <a:buFont typeface="Arial" pitchFamily="34" charset="0"/>
              <a:buChar char="•"/>
              <a:defRPr sz="3200">
                <a:solidFill>
                  <a:srgbClr val="454545"/>
                </a:solidFill>
                <a:latin typeface="Corbel" panose="020B0503020204020204" pitchFamily="34" charset="0"/>
                <a:ea typeface="+mn-ea"/>
              </a:defRPr>
            </a:lvl2pPr>
            <a:lvl3pPr marL="1143038" indent="-228608" algn="l" defTabSz="449278" rtl="0" eaLnBrk="1" fontAlgn="base" hangingPunct="1">
              <a:lnSpc>
                <a:spcPct val="93000"/>
              </a:lnSpc>
              <a:spcBef>
                <a:spcPct val="0"/>
              </a:spcBef>
              <a:spcAft>
                <a:spcPts val="850"/>
              </a:spcAft>
              <a:buClr>
                <a:schemeClr val="tx1"/>
              </a:buClr>
              <a:buSzPct val="100000"/>
              <a:buFont typeface="Arial" pitchFamily="34" charset="0"/>
              <a:buChar char="•"/>
              <a:defRPr sz="2800">
                <a:solidFill>
                  <a:srgbClr val="454545"/>
                </a:solidFill>
                <a:latin typeface="Corbel" panose="020B0503020204020204" pitchFamily="34" charset="0"/>
                <a:ea typeface="+mn-ea"/>
              </a:defRPr>
            </a:lvl3pPr>
            <a:lvl4pPr marL="1600254" indent="-228608" algn="l" defTabSz="449278" rtl="0" eaLnBrk="1" fontAlgn="base" hangingPunct="1">
              <a:lnSpc>
                <a:spcPct val="93000"/>
              </a:lnSpc>
              <a:spcBef>
                <a:spcPct val="0"/>
              </a:spcBef>
              <a:spcAft>
                <a:spcPts val="575"/>
              </a:spcAft>
              <a:buClr>
                <a:schemeClr val="tx1"/>
              </a:buClr>
              <a:buSzPct val="100000"/>
              <a:buFont typeface="Arial" pitchFamily="34" charset="0"/>
              <a:buChar char="•"/>
              <a:defRPr sz="2400">
                <a:solidFill>
                  <a:srgbClr val="454545"/>
                </a:solidFill>
                <a:latin typeface="Corbel" panose="020B0503020204020204" pitchFamily="34" charset="0"/>
                <a:ea typeface="+mn-ea"/>
              </a:defRPr>
            </a:lvl4pPr>
            <a:lvl5pPr marL="2057469" indent="-228608" algn="l" defTabSz="449278" rtl="0" eaLnBrk="1" fontAlgn="base" hangingPunct="1">
              <a:lnSpc>
                <a:spcPct val="93000"/>
              </a:lnSpc>
              <a:spcBef>
                <a:spcPct val="0"/>
              </a:spcBef>
              <a:spcAft>
                <a:spcPts val="288"/>
              </a:spcAft>
              <a:buClr>
                <a:schemeClr val="tx1"/>
              </a:buClr>
              <a:buSzPct val="100000"/>
              <a:buFont typeface="Arial" pitchFamily="34" charset="0"/>
              <a:buChar char="•"/>
              <a:defRPr sz="2000">
                <a:solidFill>
                  <a:srgbClr val="454545"/>
                </a:solidFill>
                <a:latin typeface="Corbel" panose="020B0503020204020204" pitchFamily="34" charset="0"/>
                <a:ea typeface="+mn-ea"/>
              </a:defRPr>
            </a:lvl5pPr>
            <a:lvl6pPr marL="2514684" indent="-228608" algn="l" defTabSz="449278"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6pPr>
            <a:lvl7pPr marL="2971899" indent="-228608" algn="l" defTabSz="449278"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7pPr>
            <a:lvl8pPr marL="3429114" indent="-228608" algn="l" defTabSz="449278"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8pPr>
            <a:lvl9pPr marL="3886330" indent="-228608" algn="l" defTabSz="449278" rtl="0" eaLnBrk="1" fontAlgn="base" hangingPunct="1">
              <a:lnSpc>
                <a:spcPct val="93000"/>
              </a:lnSpc>
              <a:spcBef>
                <a:spcPct val="0"/>
              </a:spcBef>
              <a:spcAft>
                <a:spcPts val="288"/>
              </a:spcAft>
              <a:buClr>
                <a:srgbClr val="000000"/>
              </a:buClr>
              <a:buSzPct val="100000"/>
              <a:buFont typeface="Times New Roman" pitchFamily="16" charset="0"/>
              <a:defRPr sz="3200">
                <a:solidFill>
                  <a:srgbClr val="454545"/>
                </a:solidFill>
                <a:latin typeface="+mn-lt"/>
                <a:ea typeface="+mn-ea"/>
              </a:defRPr>
            </a:lvl9pPr>
          </a:lstStyle>
          <a:p>
            <a:pPr marL="0" indent="0">
              <a:lnSpc>
                <a:spcPct val="120000"/>
              </a:lnSpc>
              <a:buNone/>
            </a:pPr>
            <a:r>
              <a:rPr lang="zh-CN" altLang="en-US" sz="2000" kern="0" dirty="0">
                <a:latin typeface="+mj-ea"/>
                <a:ea typeface="+mj-ea"/>
              </a:rPr>
              <a:t>国际铝协是全球铝工业的国际领导组织，其成员组成贯穿铝产品的生产、制造及回收利用。</a:t>
            </a:r>
            <a:endParaRPr lang="en-GB" altLang="en-US" sz="2000" kern="0" dirty="0">
              <a:latin typeface="+mj-ea"/>
              <a:ea typeface="+mj-ea"/>
            </a:endParaRPr>
          </a:p>
          <a:p>
            <a:pPr>
              <a:lnSpc>
                <a:spcPct val="120000"/>
              </a:lnSpc>
            </a:pPr>
            <a:endParaRPr lang="en-US" altLang="en-US" sz="2000" kern="0" dirty="0">
              <a:latin typeface="+mj-ea"/>
              <a:ea typeface="+mj-ea"/>
            </a:endParaRPr>
          </a:p>
        </p:txBody>
      </p:sp>
      <p:sp>
        <p:nvSpPr>
          <p:cNvPr id="7" name="TextBox 4">
            <a:extLst>
              <a:ext uri="{FF2B5EF4-FFF2-40B4-BE49-F238E27FC236}">
                <a16:creationId xmlns:a16="http://schemas.microsoft.com/office/drawing/2014/main" id="{CC9D41CF-A97F-4FC8-83CE-9B547F3BC8B9}"/>
              </a:ext>
            </a:extLst>
          </p:cNvPr>
          <p:cNvSpPr txBox="1">
            <a:spLocks noChangeArrowheads="1"/>
          </p:cNvSpPr>
          <p:nvPr/>
        </p:nvSpPr>
        <p:spPr bwMode="auto">
          <a:xfrm>
            <a:off x="3004605" y="3083174"/>
            <a:ext cx="2287707" cy="3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defTabSz="458373">
              <a:spcBef>
                <a:spcPct val="0"/>
              </a:spcBef>
              <a:buNone/>
            </a:pPr>
            <a:r>
              <a:rPr lang="zh-CN" altLang="en-US" sz="2000" b="0" kern="0" dirty="0">
                <a:solidFill>
                  <a:srgbClr val="D3741F"/>
                </a:solidFill>
                <a:latin typeface="Corbel" panose="020B0503020204020204" pitchFamily="34" charset="0"/>
              </a:rPr>
              <a:t>成员公司</a:t>
            </a:r>
            <a:endParaRPr lang="en-GB" altLang="en-US" sz="2000" b="0" kern="0" dirty="0">
              <a:solidFill>
                <a:srgbClr val="D3741F"/>
              </a:solidFill>
              <a:latin typeface="Corbel" panose="020B0503020204020204" pitchFamily="34" charset="0"/>
            </a:endParaRPr>
          </a:p>
        </p:txBody>
      </p:sp>
      <p:sp>
        <p:nvSpPr>
          <p:cNvPr id="10" name="Oval 7">
            <a:extLst>
              <a:ext uri="{FF2B5EF4-FFF2-40B4-BE49-F238E27FC236}">
                <a16:creationId xmlns:a16="http://schemas.microsoft.com/office/drawing/2014/main" id="{6821AB98-1839-4B50-ACC7-680B9A182C5C}"/>
              </a:ext>
            </a:extLst>
          </p:cNvPr>
          <p:cNvSpPr>
            <a:spLocks noChangeArrowheads="1"/>
          </p:cNvSpPr>
          <p:nvPr/>
        </p:nvSpPr>
        <p:spPr bwMode="auto">
          <a:xfrm>
            <a:off x="1247279" y="4472861"/>
            <a:ext cx="1368000" cy="1368000"/>
          </a:xfrm>
          <a:prstGeom prst="ellipse">
            <a:avLst/>
          </a:prstGeom>
          <a:solidFill>
            <a:srgbClr val="868686"/>
          </a:solidFill>
          <a:ln>
            <a:noFill/>
          </a:ln>
        </p:spPr>
        <p:txBody>
          <a:bodyPr anchor="ctr"/>
          <a:lstStyle>
            <a:lvl1pPr defTabSz="449263">
              <a:spcBef>
                <a:spcPct val="20000"/>
              </a:spcBef>
              <a:buChar char="•"/>
              <a:defRPr sz="3200" b="1">
                <a:solidFill>
                  <a:schemeClr val="bg2"/>
                </a:solidFill>
                <a:latin typeface="Arial" panose="020B0604020202020204" pitchFamily="34" charset="0"/>
              </a:defRPr>
            </a:lvl1pPr>
            <a:lvl2pPr marL="742950" indent="-285750" defTabSz="449263">
              <a:spcBef>
                <a:spcPct val="20000"/>
              </a:spcBef>
              <a:buChar char="–"/>
              <a:defRPr sz="2800" b="1">
                <a:solidFill>
                  <a:schemeClr val="bg2"/>
                </a:solidFill>
                <a:latin typeface="Arial" panose="020B0604020202020204" pitchFamily="34" charset="0"/>
              </a:defRPr>
            </a:lvl2pPr>
            <a:lvl3pPr marL="1143000" indent="-228600" defTabSz="449263">
              <a:spcBef>
                <a:spcPct val="20000"/>
              </a:spcBef>
              <a:buChar char="•"/>
              <a:defRPr sz="2400" b="1">
                <a:solidFill>
                  <a:schemeClr val="bg2"/>
                </a:solidFill>
                <a:latin typeface="Arial" panose="020B0604020202020204" pitchFamily="34" charset="0"/>
              </a:defRPr>
            </a:lvl3pPr>
            <a:lvl4pPr marL="1600200" indent="-228600" defTabSz="449263">
              <a:spcBef>
                <a:spcPct val="20000"/>
              </a:spcBef>
              <a:buChar char="–"/>
              <a:defRPr sz="2000" b="1">
                <a:solidFill>
                  <a:schemeClr val="bg2"/>
                </a:solidFill>
                <a:latin typeface="Arial" panose="020B0604020202020204" pitchFamily="34" charset="0"/>
              </a:defRPr>
            </a:lvl4pPr>
            <a:lvl5pPr marL="2057400" indent="-228600" defTabSz="449263">
              <a:spcBef>
                <a:spcPct val="20000"/>
              </a:spcBef>
              <a:buChar char="»"/>
              <a:defRPr sz="2000" b="1">
                <a:solidFill>
                  <a:schemeClr val="bg2"/>
                </a:solidFill>
                <a:latin typeface="Arial" panose="020B0604020202020204" pitchFamily="34" charset="0"/>
              </a:defRPr>
            </a:lvl5pPr>
            <a:lvl6pPr marL="25146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9pPr>
          </a:lstStyle>
          <a:p>
            <a:pPr algn="ctr" defTabSz="458398" fontAlgn="auto">
              <a:spcBef>
                <a:spcPct val="0"/>
              </a:spcBef>
              <a:spcAft>
                <a:spcPts val="0"/>
              </a:spcAft>
              <a:buNone/>
              <a:defRPr/>
            </a:pPr>
            <a:r>
              <a:rPr lang="en-GB" altLang="en-US" b="0" kern="0" dirty="0">
                <a:solidFill>
                  <a:srgbClr val="FFFFFF"/>
                </a:solidFill>
                <a:latin typeface="Corbel" panose="020B0503020204020204" pitchFamily="34" charset="0"/>
                <a:ea typeface="SimSun" panose="02010600030101010101" pitchFamily="2" charset="-122"/>
              </a:rPr>
              <a:t>10</a:t>
            </a:r>
          </a:p>
        </p:txBody>
      </p:sp>
      <p:sp>
        <p:nvSpPr>
          <p:cNvPr id="11" name="TextBox 8">
            <a:extLst>
              <a:ext uri="{FF2B5EF4-FFF2-40B4-BE49-F238E27FC236}">
                <a16:creationId xmlns:a16="http://schemas.microsoft.com/office/drawing/2014/main" id="{E12FD486-067A-43A3-B5A5-8D2A0608AD41}"/>
              </a:ext>
            </a:extLst>
          </p:cNvPr>
          <p:cNvSpPr txBox="1">
            <a:spLocks noChangeArrowheads="1"/>
          </p:cNvSpPr>
          <p:nvPr/>
        </p:nvSpPr>
        <p:spPr bwMode="auto">
          <a:xfrm>
            <a:off x="3011661" y="4678529"/>
            <a:ext cx="2863771" cy="3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defTabSz="458373">
              <a:spcBef>
                <a:spcPct val="0"/>
              </a:spcBef>
              <a:buNone/>
            </a:pPr>
            <a:r>
              <a:rPr lang="zh-CN" altLang="en-US" sz="2000" b="0" kern="0" dirty="0">
                <a:solidFill>
                  <a:srgbClr val="D3741F"/>
                </a:solidFill>
                <a:latin typeface="Corbel" panose="020B0503020204020204" pitchFamily="34" charset="0"/>
              </a:rPr>
              <a:t>国际铝协秘书人员</a:t>
            </a:r>
            <a:endParaRPr lang="en-GB" altLang="en-US" sz="2000" b="0" kern="0" dirty="0">
              <a:solidFill>
                <a:srgbClr val="D3741F"/>
              </a:solidFill>
              <a:latin typeface="Corbel" panose="020B0503020204020204" pitchFamily="34" charset="0"/>
            </a:endParaRPr>
          </a:p>
        </p:txBody>
      </p:sp>
      <p:sp>
        <p:nvSpPr>
          <p:cNvPr id="12" name="Oval 9">
            <a:extLst>
              <a:ext uri="{FF2B5EF4-FFF2-40B4-BE49-F238E27FC236}">
                <a16:creationId xmlns:a16="http://schemas.microsoft.com/office/drawing/2014/main" id="{F885C3CB-E8F1-4DAA-9A2C-ED2F52094FDF}"/>
              </a:ext>
            </a:extLst>
          </p:cNvPr>
          <p:cNvSpPr>
            <a:spLocks noChangeArrowheads="1"/>
          </p:cNvSpPr>
          <p:nvPr/>
        </p:nvSpPr>
        <p:spPr bwMode="auto">
          <a:xfrm>
            <a:off x="6754717" y="2771725"/>
            <a:ext cx="1368000" cy="1368000"/>
          </a:xfrm>
          <a:prstGeom prst="ellipse">
            <a:avLst/>
          </a:prstGeom>
          <a:solidFill>
            <a:srgbClr val="868686"/>
          </a:solidFill>
          <a:ln>
            <a:noFill/>
          </a:ln>
        </p:spPr>
        <p:txBody>
          <a:bodyPr anchor="ctr"/>
          <a:lstStyle>
            <a:lvl1pPr defTabSz="449263">
              <a:spcBef>
                <a:spcPct val="20000"/>
              </a:spcBef>
              <a:buChar char="•"/>
              <a:defRPr sz="3200" b="1">
                <a:solidFill>
                  <a:schemeClr val="bg2"/>
                </a:solidFill>
                <a:latin typeface="Arial" panose="020B0604020202020204" pitchFamily="34" charset="0"/>
              </a:defRPr>
            </a:lvl1pPr>
            <a:lvl2pPr marL="742950" indent="-285750" defTabSz="449263">
              <a:spcBef>
                <a:spcPct val="20000"/>
              </a:spcBef>
              <a:buChar char="–"/>
              <a:defRPr sz="2800" b="1">
                <a:solidFill>
                  <a:schemeClr val="bg2"/>
                </a:solidFill>
                <a:latin typeface="Arial" panose="020B0604020202020204" pitchFamily="34" charset="0"/>
              </a:defRPr>
            </a:lvl2pPr>
            <a:lvl3pPr marL="1143000" indent="-228600" defTabSz="449263">
              <a:spcBef>
                <a:spcPct val="20000"/>
              </a:spcBef>
              <a:buChar char="•"/>
              <a:defRPr sz="2400" b="1">
                <a:solidFill>
                  <a:schemeClr val="bg2"/>
                </a:solidFill>
                <a:latin typeface="Arial" panose="020B0604020202020204" pitchFamily="34" charset="0"/>
              </a:defRPr>
            </a:lvl3pPr>
            <a:lvl4pPr marL="1600200" indent="-228600" defTabSz="449263">
              <a:spcBef>
                <a:spcPct val="20000"/>
              </a:spcBef>
              <a:buChar char="–"/>
              <a:defRPr sz="2000" b="1">
                <a:solidFill>
                  <a:schemeClr val="bg2"/>
                </a:solidFill>
                <a:latin typeface="Arial" panose="020B0604020202020204" pitchFamily="34" charset="0"/>
              </a:defRPr>
            </a:lvl4pPr>
            <a:lvl5pPr marL="2057400" indent="-228600" defTabSz="449263">
              <a:spcBef>
                <a:spcPct val="20000"/>
              </a:spcBef>
              <a:buChar char="»"/>
              <a:defRPr sz="2000" b="1">
                <a:solidFill>
                  <a:schemeClr val="bg2"/>
                </a:solidFill>
                <a:latin typeface="Arial" panose="020B0604020202020204" pitchFamily="34" charset="0"/>
              </a:defRPr>
            </a:lvl5pPr>
            <a:lvl6pPr marL="25146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9pPr>
          </a:lstStyle>
          <a:p>
            <a:pPr algn="ctr" defTabSz="458398" fontAlgn="auto">
              <a:spcBef>
                <a:spcPct val="0"/>
              </a:spcBef>
              <a:spcAft>
                <a:spcPts val="0"/>
              </a:spcAft>
              <a:buNone/>
              <a:defRPr/>
            </a:pPr>
            <a:r>
              <a:rPr lang="en-GB" altLang="en-US" sz="2000" b="0" kern="0" dirty="0">
                <a:solidFill>
                  <a:srgbClr val="FFFFFF"/>
                </a:solidFill>
                <a:latin typeface="Corbel" panose="020B0503020204020204" pitchFamily="34" charset="0"/>
                <a:ea typeface="SimSun" panose="02010600030101010101" pitchFamily="2" charset="-122"/>
              </a:rPr>
              <a:t>All regions</a:t>
            </a:r>
          </a:p>
        </p:txBody>
      </p:sp>
      <p:sp>
        <p:nvSpPr>
          <p:cNvPr id="13" name="TextBox 10">
            <a:extLst>
              <a:ext uri="{FF2B5EF4-FFF2-40B4-BE49-F238E27FC236}">
                <a16:creationId xmlns:a16="http://schemas.microsoft.com/office/drawing/2014/main" id="{E76212FD-1CAF-4791-83D7-7E32DAD7C919}"/>
              </a:ext>
            </a:extLst>
          </p:cNvPr>
          <p:cNvSpPr txBox="1">
            <a:spLocks noChangeArrowheads="1"/>
          </p:cNvSpPr>
          <p:nvPr/>
        </p:nvSpPr>
        <p:spPr bwMode="auto">
          <a:xfrm>
            <a:off x="8447538" y="3012886"/>
            <a:ext cx="4465037"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defTabSz="458373">
              <a:spcBef>
                <a:spcPct val="0"/>
              </a:spcBef>
              <a:buNone/>
            </a:pPr>
            <a:r>
              <a:rPr lang="zh-CN" altLang="en-US" sz="2000" b="0" kern="0" dirty="0">
                <a:solidFill>
                  <a:srgbClr val="D3741F"/>
                </a:solidFill>
                <a:latin typeface="Corbel" panose="020B0503020204020204" pitchFamily="34" charset="0"/>
              </a:rPr>
              <a:t>铝土矿、氧化铝</a:t>
            </a:r>
            <a:endParaRPr lang="en-US" altLang="zh-CN" sz="2000" b="0" kern="0" dirty="0">
              <a:solidFill>
                <a:srgbClr val="D3741F"/>
              </a:solidFill>
              <a:latin typeface="Corbel" panose="020B0503020204020204" pitchFamily="34" charset="0"/>
            </a:endParaRPr>
          </a:p>
          <a:p>
            <a:pPr defTabSz="458373">
              <a:spcBef>
                <a:spcPct val="0"/>
              </a:spcBef>
              <a:buNone/>
            </a:pPr>
            <a:r>
              <a:rPr lang="zh-CN" altLang="en-US" sz="2000" b="0" kern="0" dirty="0">
                <a:solidFill>
                  <a:srgbClr val="D3741F"/>
                </a:solidFill>
                <a:latin typeface="Corbel" panose="020B0503020204020204" pitchFamily="34" charset="0"/>
              </a:rPr>
              <a:t>及金属铝的生产</a:t>
            </a:r>
            <a:endParaRPr lang="en-GB" altLang="en-US" sz="2000" b="0" kern="0" dirty="0">
              <a:solidFill>
                <a:srgbClr val="D3741F"/>
              </a:solidFill>
              <a:latin typeface="Corbel" panose="020B0503020204020204" pitchFamily="34" charset="0"/>
            </a:endParaRPr>
          </a:p>
        </p:txBody>
      </p:sp>
      <p:sp>
        <p:nvSpPr>
          <p:cNvPr id="16" name="Oval 3">
            <a:extLst>
              <a:ext uri="{FF2B5EF4-FFF2-40B4-BE49-F238E27FC236}">
                <a16:creationId xmlns:a16="http://schemas.microsoft.com/office/drawing/2014/main" id="{13319F40-FFBE-FB9E-FEDE-000F9212758E}"/>
              </a:ext>
            </a:extLst>
          </p:cNvPr>
          <p:cNvSpPr>
            <a:spLocks noChangeArrowheads="1"/>
          </p:cNvSpPr>
          <p:nvPr/>
        </p:nvSpPr>
        <p:spPr bwMode="auto">
          <a:xfrm>
            <a:off x="1247279" y="2717126"/>
            <a:ext cx="1368000" cy="1368000"/>
          </a:xfrm>
          <a:prstGeom prst="ellipse">
            <a:avLst/>
          </a:prstGeom>
          <a:solidFill>
            <a:srgbClr val="868686"/>
          </a:solidFill>
          <a:ln>
            <a:noFill/>
          </a:ln>
        </p:spPr>
        <p:txBody>
          <a:bodyPr anchor="ctr"/>
          <a:lstStyle>
            <a:lvl1pPr defTabSz="449263">
              <a:spcBef>
                <a:spcPct val="20000"/>
              </a:spcBef>
              <a:buChar char="•"/>
              <a:defRPr sz="3200" b="1">
                <a:solidFill>
                  <a:schemeClr val="bg2"/>
                </a:solidFill>
                <a:latin typeface="Arial" panose="020B0604020202020204" pitchFamily="34" charset="0"/>
              </a:defRPr>
            </a:lvl1pPr>
            <a:lvl2pPr marL="742950" indent="-285750" defTabSz="449263">
              <a:spcBef>
                <a:spcPct val="20000"/>
              </a:spcBef>
              <a:buChar char="–"/>
              <a:defRPr sz="2800" b="1">
                <a:solidFill>
                  <a:schemeClr val="bg2"/>
                </a:solidFill>
                <a:latin typeface="Arial" panose="020B0604020202020204" pitchFamily="34" charset="0"/>
              </a:defRPr>
            </a:lvl2pPr>
            <a:lvl3pPr marL="1143000" indent="-228600" defTabSz="449263">
              <a:spcBef>
                <a:spcPct val="20000"/>
              </a:spcBef>
              <a:buChar char="•"/>
              <a:defRPr sz="2400" b="1">
                <a:solidFill>
                  <a:schemeClr val="bg2"/>
                </a:solidFill>
                <a:latin typeface="Arial" panose="020B0604020202020204" pitchFamily="34" charset="0"/>
              </a:defRPr>
            </a:lvl3pPr>
            <a:lvl4pPr marL="1600200" indent="-228600" defTabSz="449263">
              <a:spcBef>
                <a:spcPct val="20000"/>
              </a:spcBef>
              <a:buChar char="–"/>
              <a:defRPr sz="2000" b="1">
                <a:solidFill>
                  <a:schemeClr val="bg2"/>
                </a:solidFill>
                <a:latin typeface="Arial" panose="020B0604020202020204" pitchFamily="34" charset="0"/>
              </a:defRPr>
            </a:lvl4pPr>
            <a:lvl5pPr marL="2057400" indent="-228600" defTabSz="449263">
              <a:spcBef>
                <a:spcPct val="20000"/>
              </a:spcBef>
              <a:buChar char="»"/>
              <a:defRPr sz="2000" b="1">
                <a:solidFill>
                  <a:schemeClr val="bg2"/>
                </a:solidFill>
                <a:latin typeface="Arial" panose="020B0604020202020204" pitchFamily="34" charset="0"/>
              </a:defRPr>
            </a:lvl5pPr>
            <a:lvl6pPr marL="25146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9pPr>
          </a:lstStyle>
          <a:p>
            <a:pPr algn="ctr" defTabSz="458398" fontAlgn="auto">
              <a:spcBef>
                <a:spcPct val="0"/>
              </a:spcBef>
              <a:spcAft>
                <a:spcPts val="0"/>
              </a:spcAft>
              <a:buNone/>
              <a:defRPr/>
            </a:pPr>
            <a:r>
              <a:rPr lang="en-GB" altLang="en-US" b="0" kern="0" dirty="0">
                <a:solidFill>
                  <a:srgbClr val="FFFFFF"/>
                </a:solidFill>
                <a:latin typeface="Corbel" panose="020B0503020204020204" pitchFamily="34" charset="0"/>
                <a:ea typeface="SimSun" panose="02010600030101010101" pitchFamily="2" charset="-122"/>
              </a:rPr>
              <a:t>25</a:t>
            </a:r>
          </a:p>
        </p:txBody>
      </p:sp>
      <p:sp>
        <p:nvSpPr>
          <p:cNvPr id="18" name="TextBox 6">
            <a:extLst>
              <a:ext uri="{FF2B5EF4-FFF2-40B4-BE49-F238E27FC236}">
                <a16:creationId xmlns:a16="http://schemas.microsoft.com/office/drawing/2014/main" id="{3084E31F-8EE1-1D63-56BB-720CE83E4F0E}"/>
              </a:ext>
            </a:extLst>
          </p:cNvPr>
          <p:cNvSpPr txBox="1">
            <a:spLocks noChangeArrowheads="1"/>
          </p:cNvSpPr>
          <p:nvPr/>
        </p:nvSpPr>
        <p:spPr bwMode="auto">
          <a:xfrm>
            <a:off x="8408957" y="4784484"/>
            <a:ext cx="2991450" cy="3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defTabSz="458373">
              <a:spcBef>
                <a:spcPct val="0"/>
              </a:spcBef>
              <a:buNone/>
            </a:pPr>
            <a:r>
              <a:rPr lang="zh-CN" altLang="en-US" sz="2000" b="0" kern="0" dirty="0">
                <a:solidFill>
                  <a:srgbClr val="D3741F"/>
                </a:solidFill>
                <a:latin typeface="Corbel" panose="020B0503020204020204" pitchFamily="34" charset="0"/>
              </a:rPr>
              <a:t>数十年业内数据信息收集</a:t>
            </a:r>
            <a:endParaRPr lang="en-GB" altLang="en-US" sz="2000" b="0" kern="0" dirty="0">
              <a:solidFill>
                <a:srgbClr val="D3741F"/>
              </a:solidFill>
              <a:latin typeface="Corbel" panose="020B0503020204020204" pitchFamily="34" charset="0"/>
            </a:endParaRPr>
          </a:p>
        </p:txBody>
      </p:sp>
      <p:sp>
        <p:nvSpPr>
          <p:cNvPr id="20" name="Oval 3">
            <a:extLst>
              <a:ext uri="{FF2B5EF4-FFF2-40B4-BE49-F238E27FC236}">
                <a16:creationId xmlns:a16="http://schemas.microsoft.com/office/drawing/2014/main" id="{7287DAF6-91D4-D2CC-A6AE-204FCA73C7C0}"/>
              </a:ext>
            </a:extLst>
          </p:cNvPr>
          <p:cNvSpPr>
            <a:spLocks noChangeArrowheads="1"/>
          </p:cNvSpPr>
          <p:nvPr/>
        </p:nvSpPr>
        <p:spPr bwMode="auto">
          <a:xfrm>
            <a:off x="6775935" y="4499917"/>
            <a:ext cx="1368000" cy="1368000"/>
          </a:xfrm>
          <a:prstGeom prst="ellipse">
            <a:avLst/>
          </a:prstGeom>
          <a:solidFill>
            <a:srgbClr val="868686"/>
          </a:solidFill>
          <a:ln>
            <a:noFill/>
          </a:ln>
        </p:spPr>
        <p:txBody>
          <a:bodyPr anchor="ctr"/>
          <a:lstStyle>
            <a:lvl1pPr defTabSz="449263">
              <a:spcBef>
                <a:spcPct val="20000"/>
              </a:spcBef>
              <a:buChar char="•"/>
              <a:defRPr sz="3200" b="1">
                <a:solidFill>
                  <a:schemeClr val="bg2"/>
                </a:solidFill>
                <a:latin typeface="Arial" panose="020B0604020202020204" pitchFamily="34" charset="0"/>
              </a:defRPr>
            </a:lvl1pPr>
            <a:lvl2pPr marL="742950" indent="-285750" defTabSz="449263">
              <a:spcBef>
                <a:spcPct val="20000"/>
              </a:spcBef>
              <a:buChar char="–"/>
              <a:defRPr sz="2800" b="1">
                <a:solidFill>
                  <a:schemeClr val="bg2"/>
                </a:solidFill>
                <a:latin typeface="Arial" panose="020B0604020202020204" pitchFamily="34" charset="0"/>
              </a:defRPr>
            </a:lvl2pPr>
            <a:lvl3pPr marL="1143000" indent="-228600" defTabSz="449263">
              <a:spcBef>
                <a:spcPct val="20000"/>
              </a:spcBef>
              <a:buChar char="•"/>
              <a:defRPr sz="2400" b="1">
                <a:solidFill>
                  <a:schemeClr val="bg2"/>
                </a:solidFill>
                <a:latin typeface="Arial" panose="020B0604020202020204" pitchFamily="34" charset="0"/>
              </a:defRPr>
            </a:lvl3pPr>
            <a:lvl4pPr marL="1600200" indent="-228600" defTabSz="449263">
              <a:spcBef>
                <a:spcPct val="20000"/>
              </a:spcBef>
              <a:buChar char="–"/>
              <a:defRPr sz="2000" b="1">
                <a:solidFill>
                  <a:schemeClr val="bg2"/>
                </a:solidFill>
                <a:latin typeface="Arial" panose="020B0604020202020204" pitchFamily="34" charset="0"/>
              </a:defRPr>
            </a:lvl4pPr>
            <a:lvl5pPr marL="2057400" indent="-228600" defTabSz="449263">
              <a:spcBef>
                <a:spcPct val="20000"/>
              </a:spcBef>
              <a:buChar char="»"/>
              <a:defRPr sz="2000" b="1">
                <a:solidFill>
                  <a:schemeClr val="bg2"/>
                </a:solidFill>
                <a:latin typeface="Arial" panose="020B0604020202020204" pitchFamily="34" charset="0"/>
              </a:defRPr>
            </a:lvl5pPr>
            <a:lvl6pPr marL="25146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defTabSz="449263" eaLnBrk="0" fontAlgn="base" hangingPunct="0">
              <a:spcBef>
                <a:spcPct val="20000"/>
              </a:spcBef>
              <a:spcAft>
                <a:spcPct val="0"/>
              </a:spcAft>
              <a:buChar char="»"/>
              <a:defRPr sz="2000" b="1">
                <a:solidFill>
                  <a:schemeClr val="bg2"/>
                </a:solidFill>
                <a:latin typeface="Arial" panose="020B0604020202020204" pitchFamily="34" charset="0"/>
              </a:defRPr>
            </a:lvl9pPr>
          </a:lstStyle>
          <a:p>
            <a:pPr algn="ctr" defTabSz="458398" fontAlgn="auto">
              <a:spcBef>
                <a:spcPct val="0"/>
              </a:spcBef>
              <a:spcAft>
                <a:spcPts val="0"/>
              </a:spcAft>
              <a:buNone/>
              <a:defRPr/>
            </a:pPr>
            <a:r>
              <a:rPr lang="en-GB" altLang="en-US" b="0" kern="0" dirty="0">
                <a:solidFill>
                  <a:srgbClr val="FFFFFF"/>
                </a:solidFill>
                <a:latin typeface="Corbel" panose="020B0503020204020204" pitchFamily="34" charset="0"/>
                <a:ea typeface="SimSun" panose="02010600030101010101" pitchFamily="2" charset="-122"/>
              </a:rPr>
              <a:t>~50</a:t>
            </a:r>
          </a:p>
        </p:txBody>
      </p:sp>
      <p:sp>
        <p:nvSpPr>
          <p:cNvPr id="21" name="TextBox 20">
            <a:extLst>
              <a:ext uri="{FF2B5EF4-FFF2-40B4-BE49-F238E27FC236}">
                <a16:creationId xmlns:a16="http://schemas.microsoft.com/office/drawing/2014/main" id="{3E92EF56-6178-DF85-CDF8-C6C22F1552FB}"/>
              </a:ext>
            </a:extLst>
          </p:cNvPr>
          <p:cNvSpPr txBox="1"/>
          <p:nvPr/>
        </p:nvSpPr>
        <p:spPr>
          <a:xfrm>
            <a:off x="6478051" y="7020197"/>
            <a:ext cx="601876" cy="349968"/>
          </a:xfrm>
          <a:prstGeom prst="rect">
            <a:avLst/>
          </a:prstGeom>
          <a:solidFill>
            <a:schemeClr val="bg1"/>
          </a:solidFill>
        </p:spPr>
        <p:txBody>
          <a:bodyPr wrap="square" rtlCol="0">
            <a:spAutoFit/>
          </a:bodyPr>
          <a:lstStyle/>
          <a:p>
            <a:endParaRPr lang="en-GB" dirty="0">
              <a:solidFill>
                <a:schemeClr val="tx1"/>
              </a:solidFill>
            </a:endParaRPr>
          </a:p>
        </p:txBody>
      </p:sp>
      <p:pic>
        <p:nvPicPr>
          <p:cNvPr id="23" name="Picture 22" descr="Icon&#10;&#10;Description automatically generated">
            <a:extLst>
              <a:ext uri="{FF2B5EF4-FFF2-40B4-BE49-F238E27FC236}">
                <a16:creationId xmlns:a16="http://schemas.microsoft.com/office/drawing/2014/main" id="{37BDDB64-BE01-0C93-CF1A-654E7809B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765" y="6444133"/>
            <a:ext cx="1152000" cy="1152000"/>
          </a:xfrm>
          <a:prstGeom prst="rect">
            <a:avLst/>
          </a:prstGeom>
        </p:spPr>
      </p:pic>
      <p:pic>
        <p:nvPicPr>
          <p:cNvPr id="25" name="Picture 24" descr="A picture containing logo&#10;&#10;Description automatically generated">
            <a:extLst>
              <a:ext uri="{FF2B5EF4-FFF2-40B4-BE49-F238E27FC236}">
                <a16:creationId xmlns:a16="http://schemas.microsoft.com/office/drawing/2014/main" id="{541FEB19-900B-D2CD-1483-C1BC47F75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9535" y="6444133"/>
            <a:ext cx="1152000" cy="1152000"/>
          </a:xfrm>
          <a:prstGeom prst="rect">
            <a:avLst/>
          </a:prstGeom>
        </p:spPr>
      </p:pic>
      <p:pic>
        <p:nvPicPr>
          <p:cNvPr id="27" name="Picture 26" descr="A picture containing application&#10;&#10;Description automatically generated">
            <a:extLst>
              <a:ext uri="{FF2B5EF4-FFF2-40B4-BE49-F238E27FC236}">
                <a16:creationId xmlns:a16="http://schemas.microsoft.com/office/drawing/2014/main" id="{7893E28C-C16D-9EEC-21D8-0BDB7F0FA7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2135" y="6443675"/>
            <a:ext cx="1152000" cy="1152000"/>
          </a:xfrm>
          <a:prstGeom prst="rect">
            <a:avLst/>
          </a:prstGeom>
        </p:spPr>
      </p:pic>
      <p:pic>
        <p:nvPicPr>
          <p:cNvPr id="29" name="Picture 28" descr="Icon&#10;&#10;Description automatically generated">
            <a:extLst>
              <a:ext uri="{FF2B5EF4-FFF2-40B4-BE49-F238E27FC236}">
                <a16:creationId xmlns:a16="http://schemas.microsoft.com/office/drawing/2014/main" id="{087F2615-217B-D1C1-A7FC-50148D681C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85" y="6444261"/>
            <a:ext cx="1152000" cy="1152000"/>
          </a:xfrm>
          <a:prstGeom prst="rect">
            <a:avLst/>
          </a:prstGeom>
        </p:spPr>
      </p:pic>
      <p:pic>
        <p:nvPicPr>
          <p:cNvPr id="31" name="Picture 30" descr="Shape&#10;&#10;Description automatically generated with low confidence">
            <a:extLst>
              <a:ext uri="{FF2B5EF4-FFF2-40B4-BE49-F238E27FC236}">
                <a16:creationId xmlns:a16="http://schemas.microsoft.com/office/drawing/2014/main" id="{D3BC50E2-7F15-C8E2-77EC-EBAE48A094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31136" y="6444133"/>
            <a:ext cx="1152000" cy="1152000"/>
          </a:xfrm>
          <a:prstGeom prst="rect">
            <a:avLst/>
          </a:prstGeom>
        </p:spPr>
      </p:pic>
      <p:pic>
        <p:nvPicPr>
          <p:cNvPr id="33" name="Picture 32" descr="Graphical user interface, icon&#10;&#10;Description automatically generated with medium confidence">
            <a:extLst>
              <a:ext uri="{FF2B5EF4-FFF2-40B4-BE49-F238E27FC236}">
                <a16:creationId xmlns:a16="http://schemas.microsoft.com/office/drawing/2014/main" id="{ECC04503-D7BC-8DF0-D37E-6B75901D35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79136" y="6443675"/>
            <a:ext cx="1152000" cy="1152000"/>
          </a:xfrm>
          <a:prstGeom prst="rect">
            <a:avLst/>
          </a:prstGeom>
        </p:spPr>
      </p:pic>
      <p:pic>
        <p:nvPicPr>
          <p:cNvPr id="35" name="Picture 34" descr="A picture containing text&#10;&#10;Description automatically generated">
            <a:extLst>
              <a:ext uri="{FF2B5EF4-FFF2-40B4-BE49-F238E27FC236}">
                <a16:creationId xmlns:a16="http://schemas.microsoft.com/office/drawing/2014/main" id="{8F854FDA-F099-9A78-A521-97C91BA54C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36803" y="6444133"/>
            <a:ext cx="1152000" cy="1152000"/>
          </a:xfrm>
          <a:prstGeom prst="rect">
            <a:avLst/>
          </a:prstGeom>
        </p:spPr>
      </p:pic>
      <p:pic>
        <p:nvPicPr>
          <p:cNvPr id="37" name="Picture 36" descr="A picture containing text&#10;&#10;Description automatically generated">
            <a:extLst>
              <a:ext uri="{FF2B5EF4-FFF2-40B4-BE49-F238E27FC236}">
                <a16:creationId xmlns:a16="http://schemas.microsoft.com/office/drawing/2014/main" id="{AD7B2A52-78DE-7F78-2E86-31C5A53967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56391" y="6444261"/>
            <a:ext cx="1152000" cy="1152000"/>
          </a:xfrm>
          <a:prstGeom prst="rect">
            <a:avLst/>
          </a:prstGeom>
        </p:spPr>
      </p:pic>
      <p:pic>
        <p:nvPicPr>
          <p:cNvPr id="39" name="Picture 38" descr="A picture containing logo&#10;&#10;Description automatically generated">
            <a:extLst>
              <a:ext uri="{FF2B5EF4-FFF2-40B4-BE49-F238E27FC236}">
                <a16:creationId xmlns:a16="http://schemas.microsoft.com/office/drawing/2014/main" id="{3AA85EF1-B345-BDEE-CD66-FA0EA22BB956}"/>
              </a:ext>
            </a:extLst>
          </p:cNvPr>
          <p:cNvPicPr>
            <a:picLocks noChangeAspect="1"/>
          </p:cNvPicPr>
          <p:nvPr/>
        </p:nvPicPr>
        <p:blipFill rotWithShape="1">
          <a:blip r:embed="rId11">
            <a:extLst>
              <a:ext uri="{28A0092B-C50C-407E-A947-70E740481C1C}">
                <a14:useLocalDpi xmlns:a14="http://schemas.microsoft.com/office/drawing/2010/main" val="0"/>
              </a:ext>
            </a:extLst>
          </a:blip>
          <a:srcRect r="10481"/>
          <a:stretch/>
        </p:blipFill>
        <p:spPr>
          <a:xfrm>
            <a:off x="12408519" y="6443675"/>
            <a:ext cx="1031256" cy="1152000"/>
          </a:xfrm>
          <a:prstGeom prst="rect">
            <a:avLst/>
          </a:prstGeom>
        </p:spPr>
      </p:pic>
      <p:pic>
        <p:nvPicPr>
          <p:cNvPr id="41" name="Picture 40" descr="Icon&#10;&#10;Description automatically generated with medium confidence">
            <a:extLst>
              <a:ext uri="{FF2B5EF4-FFF2-40B4-BE49-F238E27FC236}">
                <a16:creationId xmlns:a16="http://schemas.microsoft.com/office/drawing/2014/main" id="{F8024E80-2A07-E113-FA56-742AEA19D7E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20803" y="6444133"/>
            <a:ext cx="1152000" cy="1152000"/>
          </a:xfrm>
          <a:prstGeom prst="rect">
            <a:avLst/>
          </a:prstGeom>
        </p:spPr>
      </p:pic>
      <p:pic>
        <p:nvPicPr>
          <p:cNvPr id="43" name="Picture 42" descr="A picture containing shape&#10;&#10;Description automatically generated">
            <a:extLst>
              <a:ext uri="{FF2B5EF4-FFF2-40B4-BE49-F238E27FC236}">
                <a16:creationId xmlns:a16="http://schemas.microsoft.com/office/drawing/2014/main" id="{6BEC2C3A-771E-5978-3FA7-906570FC8FA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52494" y="6444133"/>
            <a:ext cx="1152000" cy="1152000"/>
          </a:xfrm>
          <a:prstGeom prst="rect">
            <a:avLst/>
          </a:prstGeom>
        </p:spPr>
      </p:pic>
      <p:pic>
        <p:nvPicPr>
          <p:cNvPr id="45" name="Picture 44" descr="A picture containing text&#10;&#10;Description automatically generated">
            <a:extLst>
              <a:ext uri="{FF2B5EF4-FFF2-40B4-BE49-F238E27FC236}">
                <a16:creationId xmlns:a16="http://schemas.microsoft.com/office/drawing/2014/main" id="{759D5408-614F-A8F4-10A7-D49F0E99392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104263" y="6443675"/>
            <a:ext cx="1188416" cy="1152000"/>
          </a:xfrm>
          <a:prstGeom prst="rect">
            <a:avLst/>
          </a:prstGeom>
        </p:spPr>
      </p:pic>
      <p:sp>
        <p:nvSpPr>
          <p:cNvPr id="3" name="文本框 2">
            <a:extLst>
              <a:ext uri="{FF2B5EF4-FFF2-40B4-BE49-F238E27FC236}">
                <a16:creationId xmlns:a16="http://schemas.microsoft.com/office/drawing/2014/main" id="{3410FC1D-A76C-32B5-0E1A-BE1EBE2D3578}"/>
              </a:ext>
            </a:extLst>
          </p:cNvPr>
          <p:cNvSpPr txBox="1"/>
          <p:nvPr/>
        </p:nvSpPr>
        <p:spPr>
          <a:xfrm>
            <a:off x="95151" y="7295628"/>
            <a:ext cx="972000" cy="264047"/>
          </a:xfrm>
          <a:prstGeom prst="rect">
            <a:avLst/>
          </a:prstGeom>
          <a:solidFill>
            <a:srgbClr val="E5DF4D"/>
          </a:solidFill>
        </p:spPr>
        <p:txBody>
          <a:bodyPr wrap="none" rtlCol="0">
            <a:spAutoFit/>
          </a:bodyPr>
          <a:lstStyle/>
          <a:p>
            <a:pPr algn="ctr"/>
            <a:r>
              <a:rPr lang="zh-CN" altLang="en-US" sz="1200" dirty="0"/>
              <a:t>公众</a:t>
            </a:r>
          </a:p>
        </p:txBody>
      </p:sp>
      <p:sp>
        <p:nvSpPr>
          <p:cNvPr id="4" name="文本框 3">
            <a:extLst>
              <a:ext uri="{FF2B5EF4-FFF2-40B4-BE49-F238E27FC236}">
                <a16:creationId xmlns:a16="http://schemas.microsoft.com/office/drawing/2014/main" id="{9637E6A8-0109-F578-C82E-5629BBDF0240}"/>
              </a:ext>
            </a:extLst>
          </p:cNvPr>
          <p:cNvSpPr txBox="1"/>
          <p:nvPr/>
        </p:nvSpPr>
        <p:spPr>
          <a:xfrm>
            <a:off x="1311156" y="7308229"/>
            <a:ext cx="800219" cy="264047"/>
          </a:xfrm>
          <a:prstGeom prst="rect">
            <a:avLst/>
          </a:prstGeom>
          <a:solidFill>
            <a:srgbClr val="C7DA98"/>
          </a:solidFill>
        </p:spPr>
        <p:txBody>
          <a:bodyPr wrap="none" rtlCol="0">
            <a:spAutoFit/>
          </a:bodyPr>
          <a:lstStyle/>
          <a:p>
            <a:pPr algn="ctr"/>
            <a:r>
              <a:rPr lang="zh-CN" altLang="en-US" sz="1200" dirty="0"/>
              <a:t>循环回收</a:t>
            </a:r>
          </a:p>
        </p:txBody>
      </p:sp>
      <p:sp>
        <p:nvSpPr>
          <p:cNvPr id="6" name="文本框 5">
            <a:extLst>
              <a:ext uri="{FF2B5EF4-FFF2-40B4-BE49-F238E27FC236}">
                <a16:creationId xmlns:a16="http://schemas.microsoft.com/office/drawing/2014/main" id="{74D93B35-767D-7190-48ED-34EDEE55A0DD}"/>
              </a:ext>
            </a:extLst>
          </p:cNvPr>
          <p:cNvSpPr txBox="1"/>
          <p:nvPr/>
        </p:nvSpPr>
        <p:spPr>
          <a:xfrm>
            <a:off x="2418953" y="7308229"/>
            <a:ext cx="800219" cy="264047"/>
          </a:xfrm>
          <a:prstGeom prst="rect">
            <a:avLst/>
          </a:prstGeom>
          <a:solidFill>
            <a:srgbClr val="98A476"/>
          </a:solidFill>
        </p:spPr>
        <p:txBody>
          <a:bodyPr wrap="none" rtlCol="0">
            <a:spAutoFit/>
          </a:bodyPr>
          <a:lstStyle/>
          <a:p>
            <a:pPr algn="ctr"/>
            <a:r>
              <a:rPr lang="zh-CN" altLang="en-US" sz="1200" dirty="0"/>
              <a:t>生命周期</a:t>
            </a:r>
          </a:p>
        </p:txBody>
      </p:sp>
      <p:sp>
        <p:nvSpPr>
          <p:cNvPr id="8" name="文本框 7">
            <a:extLst>
              <a:ext uri="{FF2B5EF4-FFF2-40B4-BE49-F238E27FC236}">
                <a16:creationId xmlns:a16="http://schemas.microsoft.com/office/drawing/2014/main" id="{CF751033-4DC0-0B21-AC55-7198AF0AE418}"/>
              </a:ext>
            </a:extLst>
          </p:cNvPr>
          <p:cNvSpPr txBox="1"/>
          <p:nvPr/>
        </p:nvSpPr>
        <p:spPr>
          <a:xfrm>
            <a:off x="3461524" y="7326842"/>
            <a:ext cx="954107" cy="264047"/>
          </a:xfrm>
          <a:prstGeom prst="rect">
            <a:avLst/>
          </a:prstGeom>
          <a:solidFill>
            <a:srgbClr val="87AA74"/>
          </a:solidFill>
        </p:spPr>
        <p:txBody>
          <a:bodyPr wrap="none" rtlCol="0">
            <a:spAutoFit/>
          </a:bodyPr>
          <a:lstStyle/>
          <a:p>
            <a:pPr algn="ctr"/>
            <a:r>
              <a:rPr lang="zh-CN" altLang="en-US" sz="1200" dirty="0"/>
              <a:t>生物多样性</a:t>
            </a:r>
          </a:p>
        </p:txBody>
      </p:sp>
      <p:sp>
        <p:nvSpPr>
          <p:cNvPr id="9" name="文本框 8">
            <a:extLst>
              <a:ext uri="{FF2B5EF4-FFF2-40B4-BE49-F238E27FC236}">
                <a16:creationId xmlns:a16="http://schemas.microsoft.com/office/drawing/2014/main" id="{C8B742AF-61E3-2B4C-0843-89E4F5C755ED}"/>
              </a:ext>
            </a:extLst>
          </p:cNvPr>
          <p:cNvSpPr txBox="1"/>
          <p:nvPr/>
        </p:nvSpPr>
        <p:spPr>
          <a:xfrm>
            <a:off x="4487639" y="7281431"/>
            <a:ext cx="1044000" cy="288000"/>
          </a:xfrm>
          <a:prstGeom prst="rect">
            <a:avLst/>
          </a:prstGeom>
          <a:solidFill>
            <a:srgbClr val="758D77"/>
          </a:solidFill>
        </p:spPr>
        <p:txBody>
          <a:bodyPr wrap="none" lIns="0" tIns="0" rIns="0" bIns="0" rtlCol="0">
            <a:spAutoFit/>
          </a:bodyPr>
          <a:lstStyle/>
          <a:p>
            <a:pPr algn="ctr"/>
            <a:r>
              <a:rPr lang="zh-CN" altLang="en-US" sz="1100" dirty="0"/>
              <a:t>工业发展</a:t>
            </a:r>
            <a:endParaRPr lang="en-US" altLang="zh-CN" sz="1100" dirty="0"/>
          </a:p>
          <a:p>
            <a:pPr algn="ctr"/>
            <a:r>
              <a:rPr lang="en-US" altLang="zh-CN" sz="1100" dirty="0"/>
              <a:t>&amp;</a:t>
            </a:r>
            <a:r>
              <a:rPr lang="zh-CN" altLang="en-US" sz="1100" dirty="0"/>
              <a:t>可持续性</a:t>
            </a:r>
          </a:p>
        </p:txBody>
      </p:sp>
      <p:sp>
        <p:nvSpPr>
          <p:cNvPr id="14" name="文本框 13">
            <a:extLst>
              <a:ext uri="{FF2B5EF4-FFF2-40B4-BE49-F238E27FC236}">
                <a16:creationId xmlns:a16="http://schemas.microsoft.com/office/drawing/2014/main" id="{80DA33E6-19A0-5CEB-4C7F-6F7B8ED2E19D}"/>
              </a:ext>
            </a:extLst>
          </p:cNvPr>
          <p:cNvSpPr txBox="1"/>
          <p:nvPr/>
        </p:nvSpPr>
        <p:spPr>
          <a:xfrm>
            <a:off x="5783783" y="7308229"/>
            <a:ext cx="646331" cy="264047"/>
          </a:xfrm>
          <a:prstGeom prst="rect">
            <a:avLst/>
          </a:prstGeom>
          <a:solidFill>
            <a:srgbClr val="58AA94"/>
          </a:solidFill>
        </p:spPr>
        <p:txBody>
          <a:bodyPr wrap="none" rtlCol="0">
            <a:spAutoFit/>
          </a:bodyPr>
          <a:lstStyle/>
          <a:p>
            <a:pPr algn="ctr"/>
            <a:r>
              <a:rPr lang="zh-CN" altLang="en-US" sz="1200" dirty="0"/>
              <a:t>水资源</a:t>
            </a:r>
          </a:p>
        </p:txBody>
      </p:sp>
      <p:sp>
        <p:nvSpPr>
          <p:cNvPr id="15" name="文本框 14">
            <a:extLst>
              <a:ext uri="{FF2B5EF4-FFF2-40B4-BE49-F238E27FC236}">
                <a16:creationId xmlns:a16="http://schemas.microsoft.com/office/drawing/2014/main" id="{3971B9C8-7B08-27B6-5F46-609F1546FD81}"/>
              </a:ext>
            </a:extLst>
          </p:cNvPr>
          <p:cNvSpPr txBox="1"/>
          <p:nvPr/>
        </p:nvSpPr>
        <p:spPr>
          <a:xfrm>
            <a:off x="6809086" y="7258218"/>
            <a:ext cx="972000" cy="288000"/>
          </a:xfrm>
          <a:prstGeom prst="rect">
            <a:avLst/>
          </a:prstGeom>
          <a:solidFill>
            <a:srgbClr val="2E7392"/>
          </a:solidFill>
        </p:spPr>
        <p:txBody>
          <a:bodyPr wrap="none" rtlCol="0">
            <a:spAutoFit/>
          </a:bodyPr>
          <a:lstStyle/>
          <a:p>
            <a:pPr algn="ctr"/>
            <a:r>
              <a:rPr lang="zh-CN" altLang="en-US" sz="1200" dirty="0"/>
              <a:t>温室效应</a:t>
            </a:r>
          </a:p>
        </p:txBody>
      </p:sp>
      <p:sp>
        <p:nvSpPr>
          <p:cNvPr id="17" name="文本框 16">
            <a:extLst>
              <a:ext uri="{FF2B5EF4-FFF2-40B4-BE49-F238E27FC236}">
                <a16:creationId xmlns:a16="http://schemas.microsoft.com/office/drawing/2014/main" id="{4F736958-DD44-00F2-814E-DAF94382D538}"/>
              </a:ext>
            </a:extLst>
          </p:cNvPr>
          <p:cNvSpPr txBox="1"/>
          <p:nvPr/>
        </p:nvSpPr>
        <p:spPr>
          <a:xfrm>
            <a:off x="7946194" y="7295628"/>
            <a:ext cx="902811" cy="264047"/>
          </a:xfrm>
          <a:prstGeom prst="rect">
            <a:avLst/>
          </a:prstGeom>
          <a:solidFill>
            <a:srgbClr val="B1B1A7"/>
          </a:solidFill>
        </p:spPr>
        <p:txBody>
          <a:bodyPr wrap="none" rtlCol="0">
            <a:spAutoFit/>
          </a:bodyPr>
          <a:lstStyle/>
          <a:p>
            <a:pPr algn="ctr"/>
            <a:r>
              <a:rPr lang="zh-CN" altLang="en-US" sz="1200" dirty="0"/>
              <a:t>预测</a:t>
            </a:r>
            <a:r>
              <a:rPr lang="en-US" altLang="zh-CN" sz="1200" dirty="0"/>
              <a:t>&amp;</a:t>
            </a:r>
            <a:r>
              <a:rPr lang="zh-CN" altLang="en-US" sz="1200" dirty="0"/>
              <a:t>展望</a:t>
            </a:r>
          </a:p>
        </p:txBody>
      </p:sp>
      <p:sp>
        <p:nvSpPr>
          <p:cNvPr id="19" name="文本框 18">
            <a:extLst>
              <a:ext uri="{FF2B5EF4-FFF2-40B4-BE49-F238E27FC236}">
                <a16:creationId xmlns:a16="http://schemas.microsoft.com/office/drawing/2014/main" id="{C011934D-1A0A-656B-46C4-E6372E0F1E3C}"/>
              </a:ext>
            </a:extLst>
          </p:cNvPr>
          <p:cNvSpPr txBox="1"/>
          <p:nvPr/>
        </p:nvSpPr>
        <p:spPr>
          <a:xfrm>
            <a:off x="9024142" y="7258217"/>
            <a:ext cx="1008000" cy="288000"/>
          </a:xfrm>
          <a:prstGeom prst="rect">
            <a:avLst/>
          </a:prstGeom>
          <a:solidFill>
            <a:srgbClr val="6B6263"/>
          </a:solidFill>
        </p:spPr>
        <p:txBody>
          <a:bodyPr wrap="none" rtlCol="0">
            <a:spAutoFit/>
          </a:bodyPr>
          <a:lstStyle/>
          <a:p>
            <a:pPr algn="ctr"/>
            <a:r>
              <a:rPr lang="zh-CN" altLang="en-US" sz="1200" dirty="0"/>
              <a:t>物质流分析</a:t>
            </a:r>
          </a:p>
        </p:txBody>
      </p:sp>
      <p:sp>
        <p:nvSpPr>
          <p:cNvPr id="22" name="文本框 21">
            <a:extLst>
              <a:ext uri="{FF2B5EF4-FFF2-40B4-BE49-F238E27FC236}">
                <a16:creationId xmlns:a16="http://schemas.microsoft.com/office/drawing/2014/main" id="{B2924BF6-A428-6791-9ACA-30A0AC859A13}"/>
              </a:ext>
            </a:extLst>
          </p:cNvPr>
          <p:cNvSpPr txBox="1"/>
          <p:nvPr/>
        </p:nvSpPr>
        <p:spPr>
          <a:xfrm>
            <a:off x="10392295" y="7308229"/>
            <a:ext cx="576000" cy="264047"/>
          </a:xfrm>
          <a:prstGeom prst="rect">
            <a:avLst/>
          </a:prstGeom>
          <a:solidFill>
            <a:srgbClr val="475757"/>
          </a:solidFill>
        </p:spPr>
        <p:txBody>
          <a:bodyPr wrap="none" rtlCol="0">
            <a:spAutoFit/>
          </a:bodyPr>
          <a:lstStyle/>
          <a:p>
            <a:pPr algn="ctr"/>
            <a:r>
              <a:rPr lang="zh-CN" altLang="en-US" sz="1200" dirty="0"/>
              <a:t>能源</a:t>
            </a:r>
          </a:p>
        </p:txBody>
      </p:sp>
      <p:sp>
        <p:nvSpPr>
          <p:cNvPr id="24" name="文本框 23">
            <a:extLst>
              <a:ext uri="{FF2B5EF4-FFF2-40B4-BE49-F238E27FC236}">
                <a16:creationId xmlns:a16="http://schemas.microsoft.com/office/drawing/2014/main" id="{E6A926C2-C9BD-4B45-8EF1-4A2D603A791A}"/>
              </a:ext>
            </a:extLst>
          </p:cNvPr>
          <p:cNvSpPr txBox="1"/>
          <p:nvPr/>
        </p:nvSpPr>
        <p:spPr>
          <a:xfrm>
            <a:off x="11544423" y="7260206"/>
            <a:ext cx="576000" cy="264047"/>
          </a:xfrm>
          <a:prstGeom prst="rect">
            <a:avLst/>
          </a:prstGeom>
          <a:solidFill>
            <a:srgbClr val="8F431F"/>
          </a:solidFill>
        </p:spPr>
        <p:txBody>
          <a:bodyPr wrap="none" rtlCol="0">
            <a:spAutoFit/>
          </a:bodyPr>
          <a:lstStyle/>
          <a:p>
            <a:pPr algn="ctr"/>
            <a:r>
              <a:rPr lang="zh-CN" altLang="en-US" sz="1200" dirty="0"/>
              <a:t>矿渣</a:t>
            </a:r>
          </a:p>
        </p:txBody>
      </p:sp>
      <p:sp>
        <p:nvSpPr>
          <p:cNvPr id="26" name="文本框 25">
            <a:extLst>
              <a:ext uri="{FF2B5EF4-FFF2-40B4-BE49-F238E27FC236}">
                <a16:creationId xmlns:a16="http://schemas.microsoft.com/office/drawing/2014/main" id="{02BFD1D8-0772-B44E-1EB2-1E811055D12B}"/>
              </a:ext>
            </a:extLst>
          </p:cNvPr>
          <p:cNvSpPr txBox="1"/>
          <p:nvPr/>
        </p:nvSpPr>
        <p:spPr>
          <a:xfrm>
            <a:off x="12696551" y="7308229"/>
            <a:ext cx="540000" cy="264047"/>
          </a:xfrm>
          <a:prstGeom prst="rect">
            <a:avLst/>
          </a:prstGeom>
          <a:solidFill>
            <a:srgbClr val="D37629"/>
          </a:solidFill>
        </p:spPr>
        <p:txBody>
          <a:bodyPr wrap="none" rtlCol="0">
            <a:spAutoFit/>
          </a:bodyPr>
          <a:lstStyle/>
          <a:p>
            <a:pPr algn="ctr"/>
            <a:r>
              <a:rPr lang="zh-CN" altLang="en-US" sz="1200" dirty="0"/>
              <a:t>采矿</a:t>
            </a:r>
          </a:p>
        </p:txBody>
      </p:sp>
    </p:spTree>
    <p:extLst>
      <p:ext uri="{BB962C8B-B14F-4D97-AF65-F5344CB8AC3E}">
        <p14:creationId xmlns:p14="http://schemas.microsoft.com/office/powerpoint/2010/main" val="150294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E302F9-7B82-7334-81AB-C4BC7D8DE83D}"/>
              </a:ext>
            </a:extLst>
          </p:cNvPr>
          <p:cNvSpPr>
            <a:spLocks noGrp="1"/>
          </p:cNvSpPr>
          <p:nvPr>
            <p:ph type="title"/>
          </p:nvPr>
        </p:nvSpPr>
        <p:spPr>
          <a:xfrm>
            <a:off x="1391334" y="611485"/>
            <a:ext cx="10657105" cy="933450"/>
          </a:xfrm>
        </p:spPr>
        <p:txBody>
          <a:bodyPr/>
          <a:lstStyle/>
          <a:p>
            <a:r>
              <a:rPr lang="zh-CN" altLang="en-US" dirty="0"/>
              <a:t>国际铝协项目</a:t>
            </a:r>
            <a:endParaRPr lang="en-GB" dirty="0"/>
          </a:p>
        </p:txBody>
      </p:sp>
      <p:graphicFrame>
        <p:nvGraphicFramePr>
          <p:cNvPr id="5" name="Content Placeholder 5">
            <a:extLst>
              <a:ext uri="{FF2B5EF4-FFF2-40B4-BE49-F238E27FC236}">
                <a16:creationId xmlns:a16="http://schemas.microsoft.com/office/drawing/2014/main" id="{D027D617-E39E-A056-B7CA-327ED31D896D}"/>
              </a:ext>
            </a:extLst>
          </p:cNvPr>
          <p:cNvGraphicFramePr>
            <a:graphicFrameLocks/>
          </p:cNvGraphicFramePr>
          <p:nvPr>
            <p:extLst>
              <p:ext uri="{D42A27DB-BD31-4B8C-83A1-F6EECF244321}">
                <p14:modId xmlns:p14="http://schemas.microsoft.com/office/powerpoint/2010/main" val="1405529209"/>
              </p:ext>
            </p:extLst>
          </p:nvPr>
        </p:nvGraphicFramePr>
        <p:xfrm>
          <a:off x="563203" y="1691605"/>
          <a:ext cx="12313368" cy="5437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359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2065BBD-3563-C42A-7064-80E262F72570}"/>
              </a:ext>
            </a:extLst>
          </p:cNvPr>
          <p:cNvGraphicFramePr>
            <a:graphicFrameLocks noChangeAspect="1"/>
          </p:cNvGraphicFramePr>
          <p:nvPr>
            <p:custDataLst>
              <p:tags r:id="rId1"/>
            </p:custDataLst>
          </p:nvPr>
        </p:nvGraphicFramePr>
        <p:xfrm>
          <a:off x="1927" y="1750"/>
          <a:ext cx="1750" cy="1750"/>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5" name="Object 4" hidden="1">
                        <a:extLst>
                          <a:ext uri="{FF2B5EF4-FFF2-40B4-BE49-F238E27FC236}">
                            <a16:creationId xmlns:a16="http://schemas.microsoft.com/office/drawing/2014/main" id="{42065BBD-3563-C42A-7064-80E262F72570}"/>
                          </a:ext>
                        </a:extLst>
                      </p:cNvPr>
                      <p:cNvPicPr/>
                      <p:nvPr/>
                    </p:nvPicPr>
                    <p:blipFill>
                      <a:blip r:embed="rId4"/>
                      <a:stretch>
                        <a:fillRect/>
                      </a:stretch>
                    </p:blipFill>
                    <p:spPr>
                      <a:xfrm>
                        <a:off x="1927" y="1750"/>
                        <a:ext cx="1750" cy="1750"/>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452FDED-F18A-E658-FBB5-3FD53AF96DFF}"/>
              </a:ext>
            </a:extLst>
          </p:cNvPr>
          <p:cNvSpPr>
            <a:spLocks noGrp="1"/>
          </p:cNvSpPr>
          <p:nvPr>
            <p:ph type="title"/>
          </p:nvPr>
        </p:nvSpPr>
        <p:spPr>
          <a:xfrm>
            <a:off x="670931" y="179437"/>
            <a:ext cx="10657105" cy="933450"/>
          </a:xfrm>
        </p:spPr>
        <p:txBody>
          <a:bodyPr vert="horz"/>
          <a:lstStyle/>
          <a:p>
            <a:r>
              <a:rPr lang="zh-CN" altLang="en-US" dirty="0">
                <a:cs typeface="Arial"/>
              </a:rPr>
              <a:t>国际铝协温室气体</a:t>
            </a:r>
            <a:r>
              <a:rPr lang="en-US" altLang="zh-CN" dirty="0">
                <a:cs typeface="Arial"/>
              </a:rPr>
              <a:t>2050</a:t>
            </a:r>
            <a:r>
              <a:rPr lang="zh-CN" altLang="en-US" dirty="0">
                <a:cs typeface="Arial"/>
              </a:rPr>
              <a:t>年排放路径预测</a:t>
            </a:r>
            <a:endParaRPr lang="en-GB" dirty="0">
              <a:cs typeface="Arial"/>
            </a:endParaRPr>
          </a:p>
        </p:txBody>
      </p:sp>
      <p:sp>
        <p:nvSpPr>
          <p:cNvPr id="3" name="Slide Number Placeholder 2">
            <a:extLst>
              <a:ext uri="{FF2B5EF4-FFF2-40B4-BE49-F238E27FC236}">
                <a16:creationId xmlns:a16="http://schemas.microsoft.com/office/drawing/2014/main" id="{56A16AB3-7B6A-4EA7-FDB5-BFBCE14727B4}"/>
              </a:ext>
            </a:extLst>
          </p:cNvPr>
          <p:cNvSpPr>
            <a:spLocks noGrp="1"/>
          </p:cNvSpPr>
          <p:nvPr>
            <p:ph type="sldNum" sz="quarter" idx="4294967295"/>
          </p:nvPr>
        </p:nvSpPr>
        <p:spPr>
          <a:xfrm>
            <a:off x="10696575"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87CADA-3F2F-4391-B0A4-A1E4A5487F02}" type="slidenum">
              <a:rPr lang="en-GB" smtClean="0"/>
              <a:pPr/>
              <a:t>15</a:t>
            </a:fld>
            <a:endParaRPr lang="en-US" dirty="0"/>
          </a:p>
        </p:txBody>
      </p:sp>
      <p:pic>
        <p:nvPicPr>
          <p:cNvPr id="4" name="Picture 5" descr="Logo, company name&#10;&#10;Description automatically generated">
            <a:extLst>
              <a:ext uri="{FF2B5EF4-FFF2-40B4-BE49-F238E27FC236}">
                <a16:creationId xmlns:a16="http://schemas.microsoft.com/office/drawing/2014/main" id="{DB2B0FA6-93D2-A072-00B4-654D32B18A84}"/>
              </a:ext>
            </a:extLst>
          </p:cNvPr>
          <p:cNvPicPr>
            <a:picLocks noChangeAspect="1"/>
          </p:cNvPicPr>
          <p:nvPr/>
        </p:nvPicPr>
        <p:blipFill rotWithShape="1">
          <a:blip r:embed="rId5"/>
          <a:srcRect t="44847" r="-147" b="-279"/>
          <a:stretch/>
        </p:blipFill>
        <p:spPr>
          <a:xfrm>
            <a:off x="3827219" y="4344829"/>
            <a:ext cx="9234146" cy="2698192"/>
          </a:xfrm>
          <a:prstGeom prst="rect">
            <a:avLst/>
          </a:prstGeom>
        </p:spPr>
      </p:pic>
      <p:grpSp>
        <p:nvGrpSpPr>
          <p:cNvPr id="6" name="Group 5">
            <a:extLst>
              <a:ext uri="{FF2B5EF4-FFF2-40B4-BE49-F238E27FC236}">
                <a16:creationId xmlns:a16="http://schemas.microsoft.com/office/drawing/2014/main" id="{733893A5-2469-5762-4F46-1ED3D2BCD0E5}"/>
              </a:ext>
            </a:extLst>
          </p:cNvPr>
          <p:cNvGrpSpPr/>
          <p:nvPr/>
        </p:nvGrpSpPr>
        <p:grpSpPr>
          <a:xfrm>
            <a:off x="609742" y="1331565"/>
            <a:ext cx="10646649" cy="2833790"/>
            <a:chOff x="609742" y="1166049"/>
            <a:chExt cx="11874559" cy="2833790"/>
          </a:xfrm>
        </p:grpSpPr>
        <p:grpSp>
          <p:nvGrpSpPr>
            <p:cNvPr id="9" name="Group 8">
              <a:extLst>
                <a:ext uri="{FF2B5EF4-FFF2-40B4-BE49-F238E27FC236}">
                  <a16:creationId xmlns:a16="http://schemas.microsoft.com/office/drawing/2014/main" id="{4158F099-3D58-1E43-DA0B-CFE6460DAE34}"/>
                </a:ext>
              </a:extLst>
            </p:cNvPr>
            <p:cNvGrpSpPr/>
            <p:nvPr/>
          </p:nvGrpSpPr>
          <p:grpSpPr>
            <a:xfrm>
              <a:off x="609743" y="1166049"/>
              <a:ext cx="5588121" cy="994534"/>
              <a:chOff x="83919" y="2020305"/>
              <a:chExt cx="3486204" cy="687002"/>
            </a:xfrm>
          </p:grpSpPr>
          <p:sp>
            <p:nvSpPr>
              <p:cNvPr id="11" name="Rectangle 10">
                <a:extLst>
                  <a:ext uri="{FF2B5EF4-FFF2-40B4-BE49-F238E27FC236}">
                    <a16:creationId xmlns:a16="http://schemas.microsoft.com/office/drawing/2014/main" id="{C1F77F2F-A399-3075-E266-684E6EAC958F}"/>
                  </a:ext>
                </a:extLst>
              </p:cNvPr>
              <p:cNvSpPr/>
              <p:nvPr/>
            </p:nvSpPr>
            <p:spPr>
              <a:xfrm>
                <a:off x="427422" y="2115166"/>
                <a:ext cx="3142701" cy="54028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100796" tIns="50398" rIns="100796" bIns="50398" rtlCol="0" anchor="ctr"/>
              <a:lstStyle/>
              <a:p>
                <a:pPr algn="ctr"/>
                <a:r>
                  <a:rPr lang="zh-CN" altLang="en-US" dirty="0"/>
                  <a:t>数据导向法</a:t>
                </a:r>
                <a:endParaRPr lang="en-US" sz="2646" dirty="0"/>
              </a:p>
            </p:txBody>
          </p:sp>
          <p:sp>
            <p:nvSpPr>
              <p:cNvPr id="12" name="Oval 11">
                <a:extLst>
                  <a:ext uri="{FF2B5EF4-FFF2-40B4-BE49-F238E27FC236}">
                    <a16:creationId xmlns:a16="http://schemas.microsoft.com/office/drawing/2014/main" id="{22714C29-4391-5327-20D7-7BF56BC8251D}"/>
                  </a:ext>
                </a:extLst>
              </p:cNvPr>
              <p:cNvSpPr/>
              <p:nvPr/>
            </p:nvSpPr>
            <p:spPr>
              <a:xfrm>
                <a:off x="83919" y="2020305"/>
                <a:ext cx="687003" cy="687002"/>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2646" dirty="0"/>
              </a:p>
            </p:txBody>
          </p:sp>
        </p:grpSp>
        <p:grpSp>
          <p:nvGrpSpPr>
            <p:cNvPr id="19" name="Group 18">
              <a:extLst>
                <a:ext uri="{FF2B5EF4-FFF2-40B4-BE49-F238E27FC236}">
                  <a16:creationId xmlns:a16="http://schemas.microsoft.com/office/drawing/2014/main" id="{B3F25E66-F721-F612-7DB4-A2579D66FD46}"/>
                </a:ext>
              </a:extLst>
            </p:cNvPr>
            <p:cNvGrpSpPr/>
            <p:nvPr/>
          </p:nvGrpSpPr>
          <p:grpSpPr>
            <a:xfrm>
              <a:off x="609742" y="2065893"/>
              <a:ext cx="5588121" cy="994534"/>
              <a:chOff x="83919" y="2020305"/>
              <a:chExt cx="3486204" cy="687002"/>
            </a:xfrm>
          </p:grpSpPr>
          <p:sp>
            <p:nvSpPr>
              <p:cNvPr id="17" name="Rectangle 16">
                <a:extLst>
                  <a:ext uri="{FF2B5EF4-FFF2-40B4-BE49-F238E27FC236}">
                    <a16:creationId xmlns:a16="http://schemas.microsoft.com/office/drawing/2014/main" id="{F0AAA60C-6E9C-59D9-B4E2-9062286338E7}"/>
                  </a:ext>
                </a:extLst>
              </p:cNvPr>
              <p:cNvSpPr/>
              <p:nvPr/>
            </p:nvSpPr>
            <p:spPr>
              <a:xfrm>
                <a:off x="427422" y="2115166"/>
                <a:ext cx="3142701" cy="54028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00796" tIns="50398" rIns="100796" bIns="50398" rtlCol="0" anchor="ctr"/>
              <a:lstStyle/>
              <a:p>
                <a:pPr algn="ctr"/>
                <a:r>
                  <a:rPr lang="zh-CN" altLang="en-US" dirty="0">
                    <a:cs typeface="Arial"/>
                  </a:rPr>
                  <a:t>建立行业基准线</a:t>
                </a:r>
                <a:endParaRPr lang="en-GB" dirty="0"/>
              </a:p>
            </p:txBody>
          </p:sp>
          <p:sp>
            <p:nvSpPr>
              <p:cNvPr id="18" name="Oval 17">
                <a:extLst>
                  <a:ext uri="{FF2B5EF4-FFF2-40B4-BE49-F238E27FC236}">
                    <a16:creationId xmlns:a16="http://schemas.microsoft.com/office/drawing/2014/main" id="{3373030A-D947-B4B8-18D3-84EA1D9AACB8}"/>
                  </a:ext>
                </a:extLst>
              </p:cNvPr>
              <p:cNvSpPr/>
              <p:nvPr/>
            </p:nvSpPr>
            <p:spPr>
              <a:xfrm>
                <a:off x="83919" y="2020305"/>
                <a:ext cx="687003" cy="68700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2646" dirty="0"/>
              </a:p>
            </p:txBody>
          </p:sp>
        </p:grpSp>
        <p:grpSp>
          <p:nvGrpSpPr>
            <p:cNvPr id="23" name="Group 22">
              <a:extLst>
                <a:ext uri="{FF2B5EF4-FFF2-40B4-BE49-F238E27FC236}">
                  <a16:creationId xmlns:a16="http://schemas.microsoft.com/office/drawing/2014/main" id="{CC6B0F81-666E-BFF7-95FE-5C52E81CBE30}"/>
                </a:ext>
              </a:extLst>
            </p:cNvPr>
            <p:cNvGrpSpPr/>
            <p:nvPr/>
          </p:nvGrpSpPr>
          <p:grpSpPr>
            <a:xfrm>
              <a:off x="609742" y="2986069"/>
              <a:ext cx="5588121" cy="994534"/>
              <a:chOff x="83919" y="2020305"/>
              <a:chExt cx="3486204" cy="687002"/>
            </a:xfrm>
          </p:grpSpPr>
          <p:sp>
            <p:nvSpPr>
              <p:cNvPr id="21" name="Rectangle 20">
                <a:extLst>
                  <a:ext uri="{FF2B5EF4-FFF2-40B4-BE49-F238E27FC236}">
                    <a16:creationId xmlns:a16="http://schemas.microsoft.com/office/drawing/2014/main" id="{4F53844B-529A-8B25-10E7-70A1852D9957}"/>
                  </a:ext>
                </a:extLst>
              </p:cNvPr>
              <p:cNvSpPr/>
              <p:nvPr/>
            </p:nvSpPr>
            <p:spPr>
              <a:xfrm>
                <a:off x="427422" y="2115166"/>
                <a:ext cx="3142701" cy="54028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00796" tIns="50398" rIns="100796" bIns="50398" rtlCol="0" anchor="ctr"/>
              <a:lstStyle/>
              <a:p>
                <a:pPr algn="ctr"/>
                <a:r>
                  <a:rPr lang="zh-CN" altLang="en-US" dirty="0"/>
                  <a:t>多角度换位思考</a:t>
                </a:r>
                <a:endParaRPr lang="en-US" sz="2646" dirty="0"/>
              </a:p>
            </p:txBody>
          </p:sp>
          <p:sp>
            <p:nvSpPr>
              <p:cNvPr id="22" name="Oval 21">
                <a:extLst>
                  <a:ext uri="{FF2B5EF4-FFF2-40B4-BE49-F238E27FC236}">
                    <a16:creationId xmlns:a16="http://schemas.microsoft.com/office/drawing/2014/main" id="{39C25A85-3997-395E-990F-96E8FA898BAB}"/>
                  </a:ext>
                </a:extLst>
              </p:cNvPr>
              <p:cNvSpPr/>
              <p:nvPr/>
            </p:nvSpPr>
            <p:spPr>
              <a:xfrm>
                <a:off x="83919" y="2020305"/>
                <a:ext cx="687003" cy="68700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2646" dirty="0"/>
              </a:p>
            </p:txBody>
          </p:sp>
        </p:grpSp>
        <p:grpSp>
          <p:nvGrpSpPr>
            <p:cNvPr id="24" name="Group 23">
              <a:extLst>
                <a:ext uri="{FF2B5EF4-FFF2-40B4-BE49-F238E27FC236}">
                  <a16:creationId xmlns:a16="http://schemas.microsoft.com/office/drawing/2014/main" id="{DDE031C4-42EA-4AF1-54B9-170FA6B6BD9D}"/>
                </a:ext>
              </a:extLst>
            </p:cNvPr>
            <p:cNvGrpSpPr/>
            <p:nvPr/>
          </p:nvGrpSpPr>
          <p:grpSpPr>
            <a:xfrm>
              <a:off x="6867795" y="1166049"/>
              <a:ext cx="5616506" cy="994534"/>
              <a:chOff x="83919" y="2020305"/>
              <a:chExt cx="3503913" cy="687002"/>
            </a:xfrm>
          </p:grpSpPr>
          <p:sp>
            <p:nvSpPr>
              <p:cNvPr id="25" name="Rectangle 24">
                <a:extLst>
                  <a:ext uri="{FF2B5EF4-FFF2-40B4-BE49-F238E27FC236}">
                    <a16:creationId xmlns:a16="http://schemas.microsoft.com/office/drawing/2014/main" id="{6DC041C1-0833-9744-F6B2-AE2ACD9FD214}"/>
                  </a:ext>
                </a:extLst>
              </p:cNvPr>
              <p:cNvSpPr/>
              <p:nvPr/>
            </p:nvSpPr>
            <p:spPr>
              <a:xfrm>
                <a:off x="427422" y="2115166"/>
                <a:ext cx="3160410" cy="54028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100796" tIns="50398" rIns="100796" bIns="50398" rtlCol="0" anchor="ctr"/>
              <a:lstStyle/>
              <a:p>
                <a:pPr algn="ctr"/>
                <a:r>
                  <a:rPr lang="zh-CN" altLang="en-US" dirty="0"/>
                  <a:t>行业数据</a:t>
                </a:r>
                <a:r>
                  <a:rPr lang="en-US" altLang="zh-CN" dirty="0"/>
                  <a:t>&amp;</a:t>
                </a:r>
                <a:r>
                  <a:rPr lang="zh-CN" altLang="en-US" dirty="0"/>
                  <a:t>数据输入</a:t>
                </a:r>
                <a:endParaRPr lang="en-US" sz="2646" dirty="0"/>
              </a:p>
            </p:txBody>
          </p:sp>
          <p:sp>
            <p:nvSpPr>
              <p:cNvPr id="26" name="Oval 25">
                <a:extLst>
                  <a:ext uri="{FF2B5EF4-FFF2-40B4-BE49-F238E27FC236}">
                    <a16:creationId xmlns:a16="http://schemas.microsoft.com/office/drawing/2014/main" id="{EF37755F-F4A4-E0F4-C94A-6686CA776117}"/>
                  </a:ext>
                </a:extLst>
              </p:cNvPr>
              <p:cNvSpPr/>
              <p:nvPr/>
            </p:nvSpPr>
            <p:spPr>
              <a:xfrm>
                <a:off x="83919" y="2020305"/>
                <a:ext cx="687003" cy="687002"/>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2646" dirty="0"/>
              </a:p>
            </p:txBody>
          </p:sp>
        </p:grpSp>
        <p:grpSp>
          <p:nvGrpSpPr>
            <p:cNvPr id="27" name="Group 26">
              <a:extLst>
                <a:ext uri="{FF2B5EF4-FFF2-40B4-BE49-F238E27FC236}">
                  <a16:creationId xmlns:a16="http://schemas.microsoft.com/office/drawing/2014/main" id="{FF77906D-96A2-3657-4706-896AAF5086FA}"/>
                </a:ext>
              </a:extLst>
            </p:cNvPr>
            <p:cNvGrpSpPr/>
            <p:nvPr/>
          </p:nvGrpSpPr>
          <p:grpSpPr>
            <a:xfrm>
              <a:off x="6893439" y="2085129"/>
              <a:ext cx="5588120" cy="994534"/>
              <a:chOff x="83919" y="2020305"/>
              <a:chExt cx="3486204" cy="687002"/>
            </a:xfrm>
          </p:grpSpPr>
          <p:sp>
            <p:nvSpPr>
              <p:cNvPr id="28" name="Rectangle 27">
                <a:extLst>
                  <a:ext uri="{FF2B5EF4-FFF2-40B4-BE49-F238E27FC236}">
                    <a16:creationId xmlns:a16="http://schemas.microsoft.com/office/drawing/2014/main" id="{210F2A34-A46A-4670-DF11-C8D3ACEA877E}"/>
                  </a:ext>
                </a:extLst>
              </p:cNvPr>
              <p:cNvSpPr/>
              <p:nvPr/>
            </p:nvSpPr>
            <p:spPr>
              <a:xfrm>
                <a:off x="427422" y="2115166"/>
                <a:ext cx="3142701" cy="54028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00796" tIns="50398" rIns="100796" bIns="50398" rtlCol="0" anchor="ctr"/>
              <a:lstStyle/>
              <a:p>
                <a:pPr algn="ctr"/>
                <a:r>
                  <a:rPr lang="zh-CN" altLang="en-US" dirty="0">
                    <a:cs typeface="Arial"/>
                  </a:rPr>
                  <a:t>自上而下情景分析</a:t>
                </a:r>
                <a:r>
                  <a:rPr lang="en-US" altLang="zh-CN" dirty="0">
                    <a:cs typeface="Arial"/>
                  </a:rPr>
                  <a:t>-IEA</a:t>
                </a:r>
                <a:endParaRPr lang="en-GB" dirty="0"/>
              </a:p>
            </p:txBody>
          </p:sp>
          <p:sp>
            <p:nvSpPr>
              <p:cNvPr id="29" name="Oval 28">
                <a:extLst>
                  <a:ext uri="{FF2B5EF4-FFF2-40B4-BE49-F238E27FC236}">
                    <a16:creationId xmlns:a16="http://schemas.microsoft.com/office/drawing/2014/main" id="{6BA7D7B4-2988-2108-2E69-845ACF8CBFEE}"/>
                  </a:ext>
                </a:extLst>
              </p:cNvPr>
              <p:cNvSpPr/>
              <p:nvPr/>
            </p:nvSpPr>
            <p:spPr>
              <a:xfrm>
                <a:off x="83919" y="2020305"/>
                <a:ext cx="687003" cy="68700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2646" dirty="0"/>
              </a:p>
            </p:txBody>
          </p:sp>
        </p:grpSp>
        <p:grpSp>
          <p:nvGrpSpPr>
            <p:cNvPr id="30" name="Group 29">
              <a:extLst>
                <a:ext uri="{FF2B5EF4-FFF2-40B4-BE49-F238E27FC236}">
                  <a16:creationId xmlns:a16="http://schemas.microsoft.com/office/drawing/2014/main" id="{F98C7297-892D-C9EF-6E66-9C61C3D3F09E}"/>
                </a:ext>
              </a:extLst>
            </p:cNvPr>
            <p:cNvGrpSpPr/>
            <p:nvPr/>
          </p:nvGrpSpPr>
          <p:grpSpPr>
            <a:xfrm>
              <a:off x="6893439" y="3005305"/>
              <a:ext cx="5588120" cy="994534"/>
              <a:chOff x="83919" y="2020305"/>
              <a:chExt cx="3486204" cy="687002"/>
            </a:xfrm>
          </p:grpSpPr>
          <p:sp>
            <p:nvSpPr>
              <p:cNvPr id="31" name="Rectangle 30">
                <a:extLst>
                  <a:ext uri="{FF2B5EF4-FFF2-40B4-BE49-F238E27FC236}">
                    <a16:creationId xmlns:a16="http://schemas.microsoft.com/office/drawing/2014/main" id="{AD59C3DE-932C-0225-E5ED-B7E7F0DE8C05}"/>
                  </a:ext>
                </a:extLst>
              </p:cNvPr>
              <p:cNvSpPr/>
              <p:nvPr/>
            </p:nvSpPr>
            <p:spPr>
              <a:xfrm>
                <a:off x="427422" y="2115166"/>
                <a:ext cx="3142701" cy="54028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00796" tIns="50398" rIns="100796" bIns="50398" rtlCol="0" anchor="ctr"/>
              <a:lstStyle/>
              <a:p>
                <a:pPr algn="ctr"/>
                <a:r>
                  <a:rPr lang="zh-CN" altLang="en-US" dirty="0">
                    <a:cs typeface="Arial"/>
                  </a:rPr>
                  <a:t>确立多种发展途径</a:t>
                </a:r>
                <a:endParaRPr lang="en-GB" dirty="0">
                  <a:cs typeface="Arial"/>
                </a:endParaRPr>
              </a:p>
            </p:txBody>
          </p:sp>
          <p:sp>
            <p:nvSpPr>
              <p:cNvPr id="32" name="Oval 31">
                <a:extLst>
                  <a:ext uri="{FF2B5EF4-FFF2-40B4-BE49-F238E27FC236}">
                    <a16:creationId xmlns:a16="http://schemas.microsoft.com/office/drawing/2014/main" id="{D843D7F9-7B78-4CAB-9F7F-0A1C836F6122}"/>
                  </a:ext>
                </a:extLst>
              </p:cNvPr>
              <p:cNvSpPr/>
              <p:nvPr/>
            </p:nvSpPr>
            <p:spPr>
              <a:xfrm>
                <a:off x="83919" y="2020305"/>
                <a:ext cx="687003" cy="68700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2646" dirty="0"/>
              </a:p>
            </p:txBody>
          </p:sp>
        </p:grpSp>
      </p:grpSp>
      <p:sp>
        <p:nvSpPr>
          <p:cNvPr id="33" name="Oval 32">
            <a:extLst>
              <a:ext uri="{FF2B5EF4-FFF2-40B4-BE49-F238E27FC236}">
                <a16:creationId xmlns:a16="http://schemas.microsoft.com/office/drawing/2014/main" id="{D9A8EEDC-EE57-02FC-DB79-B88DF3F166C6}"/>
              </a:ext>
            </a:extLst>
          </p:cNvPr>
          <p:cNvSpPr/>
          <p:nvPr/>
        </p:nvSpPr>
        <p:spPr>
          <a:xfrm>
            <a:off x="1509548" y="4658912"/>
            <a:ext cx="2071054" cy="2013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cs typeface="Arial"/>
              </a:rPr>
              <a:t>2018</a:t>
            </a:r>
            <a:r>
              <a:rPr lang="zh-CN" altLang="en-US" b="1" dirty="0">
                <a:cs typeface="Arial"/>
              </a:rPr>
              <a:t>年</a:t>
            </a:r>
            <a:r>
              <a:rPr lang="en-GB" b="1" dirty="0">
                <a:cs typeface="Arial"/>
              </a:rPr>
              <a:t>: </a:t>
            </a:r>
          </a:p>
          <a:p>
            <a:pPr algn="ctr"/>
            <a:r>
              <a:rPr lang="en-US" altLang="zh-CN" b="1" dirty="0">
                <a:cs typeface="Arial"/>
              </a:rPr>
              <a:t>11</a:t>
            </a:r>
            <a:r>
              <a:rPr lang="zh-CN" altLang="en-US" b="1" dirty="0">
                <a:cs typeface="Arial"/>
              </a:rPr>
              <a:t>亿吨二氧化碳排放</a:t>
            </a:r>
            <a:endParaRPr lang="en-GB" b="1" dirty="0">
              <a:cs typeface="Arial"/>
            </a:endParaRPr>
          </a:p>
        </p:txBody>
      </p:sp>
      <p:sp>
        <p:nvSpPr>
          <p:cNvPr id="7" name="文本框 6">
            <a:extLst>
              <a:ext uri="{FF2B5EF4-FFF2-40B4-BE49-F238E27FC236}">
                <a16:creationId xmlns:a16="http://schemas.microsoft.com/office/drawing/2014/main" id="{995440EA-0026-5408-62E0-F4856F0FC1A3}"/>
              </a:ext>
            </a:extLst>
          </p:cNvPr>
          <p:cNvSpPr txBox="1"/>
          <p:nvPr/>
        </p:nvSpPr>
        <p:spPr>
          <a:xfrm>
            <a:off x="4199606" y="4715941"/>
            <a:ext cx="1944000" cy="493084"/>
          </a:xfrm>
          <a:prstGeom prst="rect">
            <a:avLst/>
          </a:prstGeom>
          <a:solidFill>
            <a:schemeClr val="bg1"/>
          </a:solidFill>
        </p:spPr>
        <p:txBody>
          <a:bodyPr wrap="none" rtlCol="0">
            <a:spAutoFit/>
          </a:bodyPr>
          <a:lstStyle/>
          <a:p>
            <a:r>
              <a:rPr lang="en-US" altLang="zh-CN" sz="2800" b="1" dirty="0">
                <a:solidFill>
                  <a:srgbClr val="D37629"/>
                </a:solidFill>
              </a:rPr>
              <a:t>7</a:t>
            </a:r>
            <a:r>
              <a:rPr lang="zh-CN" altLang="en-US" sz="2800" b="1" dirty="0">
                <a:solidFill>
                  <a:srgbClr val="D37629"/>
                </a:solidFill>
              </a:rPr>
              <a:t>亿吨</a:t>
            </a:r>
          </a:p>
        </p:txBody>
      </p:sp>
      <p:sp>
        <p:nvSpPr>
          <p:cNvPr id="8" name="文本框 7">
            <a:extLst>
              <a:ext uri="{FF2B5EF4-FFF2-40B4-BE49-F238E27FC236}">
                <a16:creationId xmlns:a16="http://schemas.microsoft.com/office/drawing/2014/main" id="{E82C09E4-8553-976C-4389-EB2CB4D524EB}"/>
              </a:ext>
            </a:extLst>
          </p:cNvPr>
          <p:cNvSpPr txBox="1"/>
          <p:nvPr/>
        </p:nvSpPr>
        <p:spPr>
          <a:xfrm>
            <a:off x="7301804" y="4646276"/>
            <a:ext cx="1908000" cy="493084"/>
          </a:xfrm>
          <a:prstGeom prst="rect">
            <a:avLst/>
          </a:prstGeom>
          <a:solidFill>
            <a:schemeClr val="bg1"/>
          </a:solidFill>
        </p:spPr>
        <p:txBody>
          <a:bodyPr wrap="none" rtlCol="0">
            <a:spAutoFit/>
          </a:bodyPr>
          <a:lstStyle/>
          <a:p>
            <a:r>
              <a:rPr lang="en-US" altLang="zh-CN" sz="2800" b="1" dirty="0">
                <a:solidFill>
                  <a:srgbClr val="D37629"/>
                </a:solidFill>
              </a:rPr>
              <a:t>3</a:t>
            </a:r>
            <a:r>
              <a:rPr lang="zh-CN" altLang="en-US" sz="2800" b="1" dirty="0">
                <a:solidFill>
                  <a:srgbClr val="D37629"/>
                </a:solidFill>
              </a:rPr>
              <a:t>亿吨</a:t>
            </a:r>
          </a:p>
        </p:txBody>
      </p:sp>
      <p:sp>
        <p:nvSpPr>
          <p:cNvPr id="10" name="文本框 9">
            <a:extLst>
              <a:ext uri="{FF2B5EF4-FFF2-40B4-BE49-F238E27FC236}">
                <a16:creationId xmlns:a16="http://schemas.microsoft.com/office/drawing/2014/main" id="{330B10D1-425B-0804-8914-5EA6EEDE574A}"/>
              </a:ext>
            </a:extLst>
          </p:cNvPr>
          <p:cNvSpPr txBox="1"/>
          <p:nvPr/>
        </p:nvSpPr>
        <p:spPr>
          <a:xfrm>
            <a:off x="10368002" y="4609200"/>
            <a:ext cx="2268000" cy="493084"/>
          </a:xfrm>
          <a:prstGeom prst="rect">
            <a:avLst/>
          </a:prstGeom>
          <a:solidFill>
            <a:schemeClr val="bg1"/>
          </a:solidFill>
        </p:spPr>
        <p:txBody>
          <a:bodyPr wrap="none" rtlCol="0">
            <a:spAutoFit/>
          </a:bodyPr>
          <a:lstStyle/>
          <a:p>
            <a:r>
              <a:rPr lang="en-US" altLang="zh-CN" sz="2800" b="1" dirty="0">
                <a:solidFill>
                  <a:srgbClr val="D37629"/>
                </a:solidFill>
              </a:rPr>
              <a:t>&lt;1</a:t>
            </a:r>
            <a:r>
              <a:rPr lang="zh-CN" altLang="en-US" sz="2800" b="1" dirty="0">
                <a:solidFill>
                  <a:srgbClr val="D37629"/>
                </a:solidFill>
              </a:rPr>
              <a:t>亿吨</a:t>
            </a:r>
          </a:p>
        </p:txBody>
      </p:sp>
      <p:sp>
        <p:nvSpPr>
          <p:cNvPr id="13" name="文本框 12">
            <a:extLst>
              <a:ext uri="{FF2B5EF4-FFF2-40B4-BE49-F238E27FC236}">
                <a16:creationId xmlns:a16="http://schemas.microsoft.com/office/drawing/2014/main" id="{B7759834-FC67-803B-2702-BF88BF234DF4}"/>
              </a:ext>
            </a:extLst>
          </p:cNvPr>
          <p:cNvSpPr txBox="1"/>
          <p:nvPr/>
        </p:nvSpPr>
        <p:spPr>
          <a:xfrm>
            <a:off x="3983583" y="6538912"/>
            <a:ext cx="1548000" cy="378565"/>
          </a:xfrm>
          <a:prstGeom prst="rect">
            <a:avLst/>
          </a:prstGeom>
          <a:solidFill>
            <a:schemeClr val="bg1"/>
          </a:solidFill>
        </p:spPr>
        <p:txBody>
          <a:bodyPr wrap="none" rtlCol="0">
            <a:spAutoFit/>
          </a:bodyPr>
          <a:lstStyle/>
          <a:p>
            <a:pPr algn="ctr"/>
            <a:r>
              <a:rPr lang="zh-CN" altLang="en-US" sz="2000" b="1" dirty="0">
                <a:solidFill>
                  <a:srgbClr val="5AA5AE"/>
                </a:solidFill>
              </a:rPr>
              <a:t>电力</a:t>
            </a:r>
          </a:p>
        </p:txBody>
      </p:sp>
      <p:sp>
        <p:nvSpPr>
          <p:cNvPr id="14" name="文本框 13">
            <a:extLst>
              <a:ext uri="{FF2B5EF4-FFF2-40B4-BE49-F238E27FC236}">
                <a16:creationId xmlns:a16="http://schemas.microsoft.com/office/drawing/2014/main" id="{429C5E35-FF9B-0F5B-5302-1ED6467FB557}"/>
              </a:ext>
            </a:extLst>
          </p:cNvPr>
          <p:cNvSpPr txBox="1"/>
          <p:nvPr/>
        </p:nvSpPr>
        <p:spPr>
          <a:xfrm>
            <a:off x="7041366" y="6538912"/>
            <a:ext cx="2232000" cy="378565"/>
          </a:xfrm>
          <a:prstGeom prst="rect">
            <a:avLst/>
          </a:prstGeom>
          <a:solidFill>
            <a:schemeClr val="bg1"/>
          </a:solidFill>
        </p:spPr>
        <p:txBody>
          <a:bodyPr wrap="none" rtlCol="0">
            <a:spAutoFit/>
          </a:bodyPr>
          <a:lstStyle/>
          <a:p>
            <a:pPr algn="ctr"/>
            <a:r>
              <a:rPr lang="zh-CN" altLang="en-US" sz="2000" b="1" dirty="0">
                <a:solidFill>
                  <a:srgbClr val="5AA5AE"/>
                </a:solidFill>
              </a:rPr>
              <a:t>加工</a:t>
            </a:r>
            <a:r>
              <a:rPr lang="en-US" altLang="zh-CN" sz="2000" b="1" dirty="0">
                <a:solidFill>
                  <a:srgbClr val="5AA5AE"/>
                </a:solidFill>
              </a:rPr>
              <a:t>&amp;</a:t>
            </a:r>
            <a:r>
              <a:rPr lang="zh-CN" altLang="en-US" sz="2000" b="1" dirty="0">
                <a:solidFill>
                  <a:srgbClr val="5AA5AE"/>
                </a:solidFill>
              </a:rPr>
              <a:t>供热</a:t>
            </a:r>
          </a:p>
        </p:txBody>
      </p:sp>
      <p:sp>
        <p:nvSpPr>
          <p:cNvPr id="15" name="文本框 14">
            <a:extLst>
              <a:ext uri="{FF2B5EF4-FFF2-40B4-BE49-F238E27FC236}">
                <a16:creationId xmlns:a16="http://schemas.microsoft.com/office/drawing/2014/main" id="{EE92FF73-3119-96AA-F09A-0A5B8CDCBF05}"/>
              </a:ext>
            </a:extLst>
          </p:cNvPr>
          <p:cNvSpPr txBox="1"/>
          <p:nvPr/>
        </p:nvSpPr>
        <p:spPr>
          <a:xfrm>
            <a:off x="10294373" y="6514739"/>
            <a:ext cx="2628000" cy="378565"/>
          </a:xfrm>
          <a:prstGeom prst="rect">
            <a:avLst/>
          </a:prstGeom>
          <a:solidFill>
            <a:schemeClr val="bg1"/>
          </a:solidFill>
        </p:spPr>
        <p:txBody>
          <a:bodyPr wrap="none" rtlCol="0">
            <a:spAutoFit/>
          </a:bodyPr>
          <a:lstStyle/>
          <a:p>
            <a:pPr algn="ctr"/>
            <a:r>
              <a:rPr lang="zh-CN" altLang="en-US" sz="2000" b="1" dirty="0">
                <a:solidFill>
                  <a:srgbClr val="5AA5AE"/>
                </a:solidFill>
              </a:rPr>
              <a:t>配套设施</a:t>
            </a:r>
            <a:r>
              <a:rPr lang="en-US" altLang="zh-CN" sz="2000" b="1" dirty="0">
                <a:solidFill>
                  <a:srgbClr val="5AA5AE"/>
                </a:solidFill>
              </a:rPr>
              <a:t>&amp;</a:t>
            </a:r>
            <a:r>
              <a:rPr lang="zh-CN" altLang="en-US" sz="2000" b="1" dirty="0">
                <a:solidFill>
                  <a:srgbClr val="5AA5AE"/>
                </a:solidFill>
              </a:rPr>
              <a:t>运输</a:t>
            </a:r>
          </a:p>
        </p:txBody>
      </p:sp>
    </p:spTree>
    <p:extLst>
      <p:ext uri="{BB962C8B-B14F-4D97-AF65-F5344CB8AC3E}">
        <p14:creationId xmlns:p14="http://schemas.microsoft.com/office/powerpoint/2010/main" val="253701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F157-8CA2-843C-2A41-4B9FE21224BF}"/>
              </a:ext>
            </a:extLst>
          </p:cNvPr>
          <p:cNvSpPr>
            <a:spLocks noGrp="1"/>
          </p:cNvSpPr>
          <p:nvPr>
            <p:ph type="title"/>
          </p:nvPr>
        </p:nvSpPr>
        <p:spPr/>
        <p:txBody>
          <a:bodyPr/>
          <a:lstStyle/>
          <a:p>
            <a:r>
              <a:rPr lang="en-US" dirty="0">
                <a:cs typeface="Arial"/>
              </a:rPr>
              <a:t>IAI Emissions Scenarios</a:t>
            </a:r>
            <a:endParaRPr lang="en-US" dirty="0"/>
          </a:p>
        </p:txBody>
      </p:sp>
      <p:sp>
        <p:nvSpPr>
          <p:cNvPr id="3" name="Slide Number Placeholder 2">
            <a:extLst>
              <a:ext uri="{FF2B5EF4-FFF2-40B4-BE49-F238E27FC236}">
                <a16:creationId xmlns:a16="http://schemas.microsoft.com/office/drawing/2014/main" id="{7EF6C49A-48AB-CFF0-120A-ABA8CD40FB1C}"/>
              </a:ext>
            </a:extLst>
          </p:cNvPr>
          <p:cNvSpPr>
            <a:spLocks noGrp="1"/>
          </p:cNvSpPr>
          <p:nvPr>
            <p:ph type="sldNum" sz="quarter" idx="4294967295"/>
          </p:nvPr>
        </p:nvSpPr>
        <p:spPr>
          <a:xfrm>
            <a:off x="10696575"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87CADA-3F2F-4391-B0A4-A1E4A5487F02}" type="slidenum">
              <a:rPr lang="en-GB" smtClean="0"/>
              <a:pPr/>
              <a:t>16</a:t>
            </a:fld>
            <a:endParaRPr lang="en-GB" dirty="0"/>
          </a:p>
        </p:txBody>
      </p:sp>
      <p:pic>
        <p:nvPicPr>
          <p:cNvPr id="4" name="Picture 4" descr="Chart, line chart&#10;&#10;Description automatically generated">
            <a:extLst>
              <a:ext uri="{FF2B5EF4-FFF2-40B4-BE49-F238E27FC236}">
                <a16:creationId xmlns:a16="http://schemas.microsoft.com/office/drawing/2014/main" id="{E5011120-E0E2-2223-47EE-03261C4CEF28}"/>
              </a:ext>
            </a:extLst>
          </p:cNvPr>
          <p:cNvPicPr>
            <a:picLocks noChangeAspect="1"/>
          </p:cNvPicPr>
          <p:nvPr/>
        </p:nvPicPr>
        <p:blipFill>
          <a:blip r:embed="rId2"/>
          <a:stretch>
            <a:fillRect/>
          </a:stretch>
        </p:blipFill>
        <p:spPr>
          <a:xfrm>
            <a:off x="231100" y="1165562"/>
            <a:ext cx="11028508" cy="5355429"/>
          </a:xfrm>
          <a:prstGeom prst="rect">
            <a:avLst/>
          </a:prstGeom>
        </p:spPr>
      </p:pic>
      <p:pic>
        <p:nvPicPr>
          <p:cNvPr id="5" name="Picture 5" descr="A picture containing text, hitting, screenshot&#10;&#10;Description automatically generated">
            <a:extLst>
              <a:ext uri="{FF2B5EF4-FFF2-40B4-BE49-F238E27FC236}">
                <a16:creationId xmlns:a16="http://schemas.microsoft.com/office/drawing/2014/main" id="{5F49F0B9-3966-588E-FBE1-B3B4CCB420FE}"/>
              </a:ext>
            </a:extLst>
          </p:cNvPr>
          <p:cNvPicPr>
            <a:picLocks noChangeAspect="1"/>
          </p:cNvPicPr>
          <p:nvPr/>
        </p:nvPicPr>
        <p:blipFill>
          <a:blip r:embed="rId3"/>
          <a:stretch>
            <a:fillRect/>
          </a:stretch>
        </p:blipFill>
        <p:spPr>
          <a:xfrm>
            <a:off x="11259607" y="2113010"/>
            <a:ext cx="1889919" cy="3737839"/>
          </a:xfrm>
          <a:prstGeom prst="rect">
            <a:avLst/>
          </a:prstGeom>
        </p:spPr>
      </p:pic>
      <p:sp>
        <p:nvSpPr>
          <p:cNvPr id="7" name="TextBox 6">
            <a:extLst>
              <a:ext uri="{FF2B5EF4-FFF2-40B4-BE49-F238E27FC236}">
                <a16:creationId xmlns:a16="http://schemas.microsoft.com/office/drawing/2014/main" id="{7D5E9744-112C-4E8D-AC7D-EB071FBCB98C}"/>
              </a:ext>
            </a:extLst>
          </p:cNvPr>
          <p:cNvSpPr txBox="1"/>
          <p:nvPr/>
        </p:nvSpPr>
        <p:spPr>
          <a:xfrm>
            <a:off x="662126" y="6568175"/>
            <a:ext cx="6720734" cy="349968"/>
          </a:xfrm>
          <a:prstGeom prst="rect">
            <a:avLst/>
          </a:prstGeom>
          <a:noFill/>
        </p:spPr>
        <p:txBody>
          <a:bodyPr wrap="square">
            <a:spAutoFit/>
          </a:bodyPr>
          <a:lstStyle/>
          <a:p>
            <a:r>
              <a:rPr lang="en-GB" b="1" dirty="0"/>
              <a:t>Source</a:t>
            </a:r>
            <a:r>
              <a:rPr lang="en-GB" dirty="0"/>
              <a:t>: </a:t>
            </a:r>
            <a:r>
              <a:rPr lang="zh-CN" altLang="en-US" b="1" u="sng" dirty="0">
                <a:solidFill>
                  <a:srgbClr val="B1BA97"/>
                </a:solidFill>
              </a:rPr>
              <a:t>国际铝协温室气体 至</a:t>
            </a:r>
            <a:r>
              <a:rPr lang="en-US" altLang="zh-CN" b="1" u="sng" dirty="0">
                <a:solidFill>
                  <a:srgbClr val="B1BA97"/>
                </a:solidFill>
              </a:rPr>
              <a:t>2050</a:t>
            </a:r>
            <a:r>
              <a:rPr lang="zh-CN" altLang="en-US" b="1" u="sng" dirty="0">
                <a:solidFill>
                  <a:srgbClr val="B1BA97"/>
                </a:solidFill>
              </a:rPr>
              <a:t>年排放路径</a:t>
            </a:r>
            <a:r>
              <a:rPr lang="en-GB" b="1" u="sng" dirty="0"/>
              <a:t> </a:t>
            </a:r>
            <a:r>
              <a:rPr lang="en-GB" dirty="0"/>
              <a:t>(IAI, 2021)</a:t>
            </a:r>
          </a:p>
        </p:txBody>
      </p:sp>
      <p:sp>
        <p:nvSpPr>
          <p:cNvPr id="9" name="Title 1">
            <a:extLst>
              <a:ext uri="{FF2B5EF4-FFF2-40B4-BE49-F238E27FC236}">
                <a16:creationId xmlns:a16="http://schemas.microsoft.com/office/drawing/2014/main" id="{800C4B0F-1186-8FBC-A6D8-0DA44C479949}"/>
              </a:ext>
            </a:extLst>
          </p:cNvPr>
          <p:cNvSpPr txBox="1">
            <a:spLocks/>
          </p:cNvSpPr>
          <p:nvPr/>
        </p:nvSpPr>
        <p:spPr bwMode="auto">
          <a:xfrm>
            <a:off x="810619" y="279044"/>
            <a:ext cx="11818536" cy="93345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lvl1pPr algn="ctr" defTabSz="449293" rtl="0" eaLnBrk="1" fontAlgn="base" hangingPunct="1">
              <a:lnSpc>
                <a:spcPct val="93000"/>
              </a:lnSpc>
              <a:spcBef>
                <a:spcPct val="0"/>
              </a:spcBef>
              <a:spcAft>
                <a:spcPct val="0"/>
              </a:spcAft>
              <a:buClr>
                <a:srgbClr val="000000"/>
              </a:buClr>
              <a:buSzPct val="100000"/>
              <a:buFont typeface="Times New Roman" pitchFamily="16" charset="0"/>
              <a:defRPr lang="en-GB" sz="4400" b="1" dirty="0">
                <a:solidFill>
                  <a:srgbClr val="33A3A3"/>
                </a:solidFill>
                <a:latin typeface="Corbel" panose="020B0503020204020204" pitchFamily="34" charset="0"/>
                <a:ea typeface="+mj-ea"/>
                <a:cs typeface="+mj-cs"/>
              </a:defRPr>
            </a:lvl1pPr>
            <a:lvl2pPr marL="743000" indent="-285769"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2pPr>
            <a:lvl3pPr marL="1143076"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3pPr>
            <a:lvl4pPr marL="160030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4pPr>
            <a:lvl5pPr marL="205753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5pPr>
            <a:lvl6pPr marL="251476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6pPr>
            <a:lvl7pPr marL="297199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7pPr>
            <a:lvl8pPr marL="3429228"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8pPr>
            <a:lvl9pPr marL="3886459" indent="-228615" algn="ctr" defTabSz="449293"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9pPr>
          </a:lstStyle>
          <a:p>
            <a:r>
              <a:rPr lang="zh-CN" altLang="en-US" kern="0" dirty="0">
                <a:cs typeface="Arial"/>
              </a:rPr>
              <a:t>国际铝协</a:t>
            </a:r>
            <a:r>
              <a:rPr lang="en-US" altLang="zh-CN" kern="0" dirty="0">
                <a:cs typeface="Arial"/>
              </a:rPr>
              <a:t>-</a:t>
            </a:r>
            <a:r>
              <a:rPr lang="zh-CN" altLang="en-US" kern="0" dirty="0">
                <a:cs typeface="Arial"/>
              </a:rPr>
              <a:t>排放情况</a:t>
            </a:r>
            <a:endParaRPr lang="en-US" kern="0" dirty="0"/>
          </a:p>
        </p:txBody>
      </p:sp>
      <p:sp>
        <p:nvSpPr>
          <p:cNvPr id="6" name="文本框 5">
            <a:extLst>
              <a:ext uri="{FF2B5EF4-FFF2-40B4-BE49-F238E27FC236}">
                <a16:creationId xmlns:a16="http://schemas.microsoft.com/office/drawing/2014/main" id="{6D71D6F5-C398-2714-9A05-431D741563C9}"/>
              </a:ext>
            </a:extLst>
          </p:cNvPr>
          <p:cNvSpPr txBox="1"/>
          <p:nvPr/>
        </p:nvSpPr>
        <p:spPr>
          <a:xfrm>
            <a:off x="266020" y="1259677"/>
            <a:ext cx="6984000" cy="432000"/>
          </a:xfrm>
          <a:prstGeom prst="rect">
            <a:avLst/>
          </a:prstGeom>
          <a:solidFill>
            <a:schemeClr val="bg1"/>
          </a:solidFill>
        </p:spPr>
        <p:txBody>
          <a:bodyPr wrap="none" rtlCol="0">
            <a:spAutoFit/>
          </a:bodyPr>
          <a:lstStyle/>
          <a:p>
            <a:r>
              <a:rPr lang="zh-CN" altLang="en-US" sz="2000" b="1" dirty="0">
                <a:solidFill>
                  <a:schemeClr val="tx1"/>
                </a:solidFill>
              </a:rPr>
              <a:t>铝部门（百万吨</a:t>
            </a:r>
            <a:r>
              <a:rPr lang="en-US" altLang="zh-CN" sz="2000" b="1" dirty="0">
                <a:solidFill>
                  <a:schemeClr val="tx1"/>
                </a:solidFill>
              </a:rPr>
              <a:t>CO</a:t>
            </a:r>
            <a:r>
              <a:rPr lang="en-US" altLang="zh-CN" sz="2000" b="1" baseline="-25000" dirty="0">
                <a:solidFill>
                  <a:schemeClr val="tx1"/>
                </a:solidFill>
              </a:rPr>
              <a:t>2</a:t>
            </a:r>
            <a:r>
              <a:rPr lang="zh-CN" altLang="en-US" sz="2000" b="1" dirty="0">
                <a:solidFill>
                  <a:schemeClr val="tx1"/>
                </a:solidFill>
              </a:rPr>
              <a:t>排放）</a:t>
            </a:r>
          </a:p>
        </p:txBody>
      </p:sp>
      <p:sp>
        <p:nvSpPr>
          <p:cNvPr id="8" name="文本框 7">
            <a:extLst>
              <a:ext uri="{FF2B5EF4-FFF2-40B4-BE49-F238E27FC236}">
                <a16:creationId xmlns:a16="http://schemas.microsoft.com/office/drawing/2014/main" id="{31C108BD-D6D4-F8A1-77B8-FCB3C053FF2C}"/>
              </a:ext>
            </a:extLst>
          </p:cNvPr>
          <p:cNvSpPr txBox="1"/>
          <p:nvPr/>
        </p:nvSpPr>
        <p:spPr>
          <a:xfrm>
            <a:off x="3551535" y="5863461"/>
            <a:ext cx="1107996" cy="349968"/>
          </a:xfrm>
          <a:prstGeom prst="rect">
            <a:avLst/>
          </a:prstGeom>
          <a:solidFill>
            <a:schemeClr val="bg1"/>
          </a:solidFill>
        </p:spPr>
        <p:txBody>
          <a:bodyPr wrap="none" rtlCol="0">
            <a:spAutoFit/>
          </a:bodyPr>
          <a:lstStyle/>
          <a:p>
            <a:r>
              <a:rPr lang="zh-CN" altLang="en-US" b="1" dirty="0">
                <a:solidFill>
                  <a:schemeClr val="tx1"/>
                </a:solidFill>
              </a:rPr>
              <a:t>历史排放</a:t>
            </a:r>
          </a:p>
        </p:txBody>
      </p:sp>
      <p:sp>
        <p:nvSpPr>
          <p:cNvPr id="10" name="文本框 9">
            <a:extLst>
              <a:ext uri="{FF2B5EF4-FFF2-40B4-BE49-F238E27FC236}">
                <a16:creationId xmlns:a16="http://schemas.microsoft.com/office/drawing/2014/main" id="{EAB31FFB-471F-1CC1-2E4D-FCE928A9119A}"/>
              </a:ext>
            </a:extLst>
          </p:cNvPr>
          <p:cNvSpPr txBox="1"/>
          <p:nvPr/>
        </p:nvSpPr>
        <p:spPr>
          <a:xfrm>
            <a:off x="5279831" y="5806472"/>
            <a:ext cx="936000" cy="686919"/>
          </a:xfrm>
          <a:prstGeom prst="rect">
            <a:avLst/>
          </a:prstGeom>
          <a:solidFill>
            <a:schemeClr val="bg1"/>
          </a:solidFill>
        </p:spPr>
        <p:txBody>
          <a:bodyPr wrap="square" lIns="0" tIns="0" rIns="0" bIns="0" rtlCol="0">
            <a:spAutoFit/>
          </a:bodyPr>
          <a:lstStyle/>
          <a:p>
            <a:pPr algn="ctr"/>
            <a:r>
              <a:rPr lang="zh-CN" altLang="en-US" sz="1600" b="0" i="0" dirty="0">
                <a:solidFill>
                  <a:srgbClr val="000000"/>
                </a:solidFill>
                <a:effectLst/>
                <a:latin typeface="Helvetica Neue"/>
              </a:rPr>
              <a:t>超过</a:t>
            </a:r>
            <a:r>
              <a:rPr lang="en-US" altLang="zh-CN" sz="1600" b="0" i="0" dirty="0">
                <a:solidFill>
                  <a:srgbClr val="000000"/>
                </a:solidFill>
                <a:effectLst/>
                <a:latin typeface="Helvetica Neue"/>
              </a:rPr>
              <a:t>2</a:t>
            </a:r>
            <a:r>
              <a:rPr lang="zh-CN" altLang="en-US" sz="1600" b="0" i="0" dirty="0">
                <a:solidFill>
                  <a:srgbClr val="000000"/>
                </a:solidFill>
                <a:effectLst/>
                <a:latin typeface="Helvetica Neue"/>
              </a:rPr>
              <a:t>摄</a:t>
            </a:r>
            <a:endParaRPr lang="en-US" altLang="zh-CN" sz="1600" b="0" i="0" dirty="0">
              <a:solidFill>
                <a:srgbClr val="000000"/>
              </a:solidFill>
              <a:effectLst/>
              <a:latin typeface="Helvetica Neue"/>
            </a:endParaRPr>
          </a:p>
          <a:p>
            <a:pPr algn="ctr"/>
            <a:r>
              <a:rPr lang="zh-CN" altLang="en-US" sz="1600" b="0" i="0" dirty="0">
                <a:solidFill>
                  <a:srgbClr val="000000"/>
                </a:solidFill>
                <a:effectLst/>
                <a:latin typeface="Helvetica Neue"/>
              </a:rPr>
              <a:t>氏度情景</a:t>
            </a:r>
            <a:r>
              <a:rPr lang="en-US" altLang="zh-CN" sz="1600" b="0" i="0" dirty="0">
                <a:solidFill>
                  <a:srgbClr val="000000"/>
                </a:solidFill>
                <a:effectLst/>
                <a:latin typeface="Helvetica Neue"/>
              </a:rPr>
              <a:t>B2DS</a:t>
            </a:r>
            <a:endParaRPr lang="zh-CN" altLang="en-US" sz="1600" b="1" dirty="0">
              <a:solidFill>
                <a:schemeClr val="tx1"/>
              </a:solidFill>
            </a:endParaRPr>
          </a:p>
        </p:txBody>
      </p:sp>
      <p:sp>
        <p:nvSpPr>
          <p:cNvPr id="11" name="文本框 10">
            <a:extLst>
              <a:ext uri="{FF2B5EF4-FFF2-40B4-BE49-F238E27FC236}">
                <a16:creationId xmlns:a16="http://schemas.microsoft.com/office/drawing/2014/main" id="{1A7DB092-BC33-B081-A66B-89FCA32BE9CC}"/>
              </a:ext>
            </a:extLst>
          </p:cNvPr>
          <p:cNvSpPr txBox="1"/>
          <p:nvPr/>
        </p:nvSpPr>
        <p:spPr>
          <a:xfrm>
            <a:off x="6680629" y="5819422"/>
            <a:ext cx="936000" cy="686919"/>
          </a:xfrm>
          <a:prstGeom prst="rect">
            <a:avLst/>
          </a:prstGeom>
          <a:solidFill>
            <a:schemeClr val="bg1"/>
          </a:solidFill>
        </p:spPr>
        <p:txBody>
          <a:bodyPr wrap="square" lIns="0" tIns="0" rIns="0" bIns="0" rtlCol="0">
            <a:spAutoFit/>
          </a:bodyPr>
          <a:lstStyle/>
          <a:p>
            <a:pPr algn="ctr"/>
            <a:r>
              <a:rPr lang="zh-CN" altLang="en-US" sz="1600" b="0" i="0" dirty="0">
                <a:solidFill>
                  <a:srgbClr val="000000"/>
                </a:solidFill>
                <a:effectLst/>
                <a:latin typeface="Helvetica Neue"/>
              </a:rPr>
              <a:t>升温</a:t>
            </a:r>
            <a:r>
              <a:rPr lang="en-US" altLang="zh-CN" sz="1600" b="0" i="0" dirty="0">
                <a:solidFill>
                  <a:srgbClr val="000000"/>
                </a:solidFill>
                <a:effectLst/>
                <a:latin typeface="Helvetica Neue"/>
              </a:rPr>
              <a:t>1.5</a:t>
            </a:r>
            <a:r>
              <a:rPr lang="zh-CN" altLang="en-US" sz="1600" b="0" i="0" dirty="0">
                <a:solidFill>
                  <a:srgbClr val="000000"/>
                </a:solidFill>
                <a:effectLst/>
                <a:latin typeface="Helvetica Neue"/>
              </a:rPr>
              <a:t>摄</a:t>
            </a:r>
            <a:endParaRPr lang="en-US" altLang="zh-CN" sz="1600" b="0" i="0" dirty="0">
              <a:solidFill>
                <a:srgbClr val="000000"/>
              </a:solidFill>
              <a:effectLst/>
              <a:latin typeface="Helvetica Neue"/>
            </a:endParaRPr>
          </a:p>
          <a:p>
            <a:pPr algn="ctr"/>
            <a:r>
              <a:rPr lang="zh-CN" altLang="en-US" sz="1600" b="0" i="0" dirty="0">
                <a:solidFill>
                  <a:srgbClr val="000000"/>
                </a:solidFill>
                <a:effectLst/>
                <a:latin typeface="Helvetica Neue"/>
              </a:rPr>
              <a:t>氏度情景</a:t>
            </a:r>
            <a:r>
              <a:rPr lang="en-US" altLang="zh-CN" sz="1600" dirty="0">
                <a:solidFill>
                  <a:srgbClr val="000000"/>
                </a:solidFill>
                <a:latin typeface="Helvetica Neue"/>
              </a:rPr>
              <a:t>1.5</a:t>
            </a:r>
            <a:r>
              <a:rPr lang="en-US" altLang="zh-CN" sz="1600" b="0" i="0" dirty="0">
                <a:solidFill>
                  <a:srgbClr val="000000"/>
                </a:solidFill>
                <a:effectLst/>
                <a:latin typeface="Helvetica Neue"/>
              </a:rPr>
              <a:t>DS</a:t>
            </a:r>
            <a:endParaRPr lang="zh-CN" altLang="en-US" sz="1600" b="1" dirty="0">
              <a:solidFill>
                <a:schemeClr val="tx1"/>
              </a:solidFill>
            </a:endParaRPr>
          </a:p>
        </p:txBody>
      </p:sp>
      <p:sp>
        <p:nvSpPr>
          <p:cNvPr id="12" name="文本框 11">
            <a:extLst>
              <a:ext uri="{FF2B5EF4-FFF2-40B4-BE49-F238E27FC236}">
                <a16:creationId xmlns:a16="http://schemas.microsoft.com/office/drawing/2014/main" id="{567B4B94-AA90-B532-7E4A-D6D8CE0A6C08}"/>
              </a:ext>
            </a:extLst>
          </p:cNvPr>
          <p:cNvSpPr txBox="1"/>
          <p:nvPr/>
        </p:nvSpPr>
        <p:spPr>
          <a:xfrm>
            <a:off x="8034118" y="5868069"/>
            <a:ext cx="936000" cy="457946"/>
          </a:xfrm>
          <a:prstGeom prst="rect">
            <a:avLst/>
          </a:prstGeom>
          <a:solidFill>
            <a:schemeClr val="bg1"/>
          </a:solidFill>
        </p:spPr>
        <p:txBody>
          <a:bodyPr wrap="square" lIns="0" tIns="0" rIns="0" bIns="0" rtlCol="0">
            <a:spAutoFit/>
          </a:bodyPr>
          <a:lstStyle/>
          <a:p>
            <a:pPr algn="ctr"/>
            <a:r>
              <a:rPr lang="zh-CN" altLang="en-US" sz="1600" b="0" i="0" dirty="0">
                <a:solidFill>
                  <a:srgbClr val="000000"/>
                </a:solidFill>
                <a:effectLst/>
                <a:latin typeface="Helvetica Neue"/>
              </a:rPr>
              <a:t>业务照常情景</a:t>
            </a:r>
            <a:endParaRPr lang="zh-CN" altLang="en-US" sz="1600" b="1" dirty="0">
              <a:solidFill>
                <a:schemeClr val="tx1"/>
              </a:solidFill>
            </a:endParaRPr>
          </a:p>
        </p:txBody>
      </p:sp>
    </p:spTree>
    <p:extLst>
      <p:ext uri="{BB962C8B-B14F-4D97-AF65-F5344CB8AC3E}">
        <p14:creationId xmlns:p14="http://schemas.microsoft.com/office/powerpoint/2010/main" val="57787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EB0A-F41E-8753-184C-D0288E1C47CF}"/>
              </a:ext>
            </a:extLst>
          </p:cNvPr>
          <p:cNvSpPr>
            <a:spLocks noGrp="1"/>
          </p:cNvSpPr>
          <p:nvPr>
            <p:ph type="title"/>
          </p:nvPr>
        </p:nvSpPr>
        <p:spPr>
          <a:xfrm>
            <a:off x="670931" y="251445"/>
            <a:ext cx="11818536" cy="933450"/>
          </a:xfrm>
        </p:spPr>
        <p:txBody>
          <a:bodyPr/>
          <a:lstStyle/>
          <a:p>
            <a:r>
              <a:rPr lang="zh-CN" altLang="en-US" dirty="0">
                <a:cs typeface="Arial"/>
              </a:rPr>
              <a:t>基于协会现状及发展路径谋求发展</a:t>
            </a:r>
            <a:endParaRPr lang="en-US" dirty="0"/>
          </a:p>
        </p:txBody>
      </p:sp>
      <p:sp>
        <p:nvSpPr>
          <p:cNvPr id="3" name="Slide Number Placeholder 2">
            <a:extLst>
              <a:ext uri="{FF2B5EF4-FFF2-40B4-BE49-F238E27FC236}">
                <a16:creationId xmlns:a16="http://schemas.microsoft.com/office/drawing/2014/main" id="{21A0AFCF-3E40-0FC5-0503-08AE11670AB4}"/>
              </a:ext>
            </a:extLst>
          </p:cNvPr>
          <p:cNvSpPr>
            <a:spLocks noGrp="1"/>
          </p:cNvSpPr>
          <p:nvPr>
            <p:ph type="sldNum" sz="quarter" idx="4294967295"/>
          </p:nvPr>
        </p:nvSpPr>
        <p:spPr>
          <a:xfrm>
            <a:off x="10696575"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87CADA-3F2F-4391-B0A4-A1E4A5487F02}" type="slidenum">
              <a:rPr lang="en-GB" smtClean="0"/>
              <a:pPr/>
              <a:t>17</a:t>
            </a:fld>
            <a:endParaRPr lang="en-GB" dirty="0"/>
          </a:p>
        </p:txBody>
      </p:sp>
      <p:pic>
        <p:nvPicPr>
          <p:cNvPr id="4" name="Picture 4" descr="Text, whiteboard&#10;&#10;Description automatically generated">
            <a:extLst>
              <a:ext uri="{FF2B5EF4-FFF2-40B4-BE49-F238E27FC236}">
                <a16:creationId xmlns:a16="http://schemas.microsoft.com/office/drawing/2014/main" id="{DF1B0E53-F2CD-C9A6-B8C8-5772BBF94870}"/>
              </a:ext>
            </a:extLst>
          </p:cNvPr>
          <p:cNvPicPr>
            <a:picLocks noChangeAspect="1"/>
          </p:cNvPicPr>
          <p:nvPr/>
        </p:nvPicPr>
        <p:blipFill>
          <a:blip r:embed="rId3"/>
          <a:stretch>
            <a:fillRect/>
          </a:stretch>
        </p:blipFill>
        <p:spPr>
          <a:xfrm>
            <a:off x="1541759" y="1187549"/>
            <a:ext cx="3322867" cy="5455010"/>
          </a:xfrm>
          <a:prstGeom prst="rect">
            <a:avLst/>
          </a:prstGeom>
        </p:spPr>
      </p:pic>
      <p:sp>
        <p:nvSpPr>
          <p:cNvPr id="6" name="Rectangle 5">
            <a:extLst>
              <a:ext uri="{FF2B5EF4-FFF2-40B4-BE49-F238E27FC236}">
                <a16:creationId xmlns:a16="http://schemas.microsoft.com/office/drawing/2014/main" id="{05530E18-C263-F24D-EE3D-BA0509F01178}"/>
              </a:ext>
            </a:extLst>
          </p:cNvPr>
          <p:cNvSpPr/>
          <p:nvPr/>
        </p:nvSpPr>
        <p:spPr>
          <a:xfrm>
            <a:off x="5971932" y="1250232"/>
            <a:ext cx="6718471" cy="7662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100796" tIns="50398" rIns="100796" bIns="50398" rtlCol="0" anchor="ctr"/>
          <a:lstStyle/>
          <a:p>
            <a:pPr algn="ctr"/>
            <a:r>
              <a:rPr lang="zh-CN" altLang="en-US" dirty="0"/>
              <a:t>告知成员公司温室气体</a:t>
            </a:r>
            <a:r>
              <a:rPr lang="en-US" altLang="zh-CN" dirty="0"/>
              <a:t>/</a:t>
            </a:r>
            <a:r>
              <a:rPr lang="zh-CN" altLang="en-US" dirty="0"/>
              <a:t>气候变化应对计划</a:t>
            </a:r>
            <a:endParaRPr lang="en-US" sz="2205" dirty="0"/>
          </a:p>
        </p:txBody>
      </p:sp>
      <p:sp>
        <p:nvSpPr>
          <p:cNvPr id="10" name="Rectangle 9">
            <a:extLst>
              <a:ext uri="{FF2B5EF4-FFF2-40B4-BE49-F238E27FC236}">
                <a16:creationId xmlns:a16="http://schemas.microsoft.com/office/drawing/2014/main" id="{E0B4100E-D1D6-786E-49C9-5C900861C60E}"/>
              </a:ext>
            </a:extLst>
          </p:cNvPr>
          <p:cNvSpPr/>
          <p:nvPr/>
        </p:nvSpPr>
        <p:spPr>
          <a:xfrm>
            <a:off x="5971137" y="2169311"/>
            <a:ext cx="6718472" cy="76624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00796" tIns="50398" rIns="100796" bIns="50398" rtlCol="0" anchor="ctr"/>
          <a:lstStyle/>
          <a:p>
            <a:pPr algn="ctr"/>
            <a:r>
              <a:rPr lang="zh-CN" altLang="en-US" dirty="0">
                <a:cs typeface="Arial"/>
              </a:rPr>
              <a:t>为初步计划与方案奠定基础</a:t>
            </a:r>
            <a:endParaRPr lang="en-GB" dirty="0"/>
          </a:p>
        </p:txBody>
      </p:sp>
      <p:sp>
        <p:nvSpPr>
          <p:cNvPr id="14" name="Rectangle 13">
            <a:extLst>
              <a:ext uri="{FF2B5EF4-FFF2-40B4-BE49-F238E27FC236}">
                <a16:creationId xmlns:a16="http://schemas.microsoft.com/office/drawing/2014/main" id="{836E79DB-4C9C-1001-0493-A3158A7DEB47}"/>
              </a:ext>
            </a:extLst>
          </p:cNvPr>
          <p:cNvSpPr/>
          <p:nvPr/>
        </p:nvSpPr>
        <p:spPr>
          <a:xfrm>
            <a:off x="5970874" y="3089487"/>
            <a:ext cx="6718472" cy="76624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00796" tIns="50398" rIns="100796" bIns="50398" rtlCol="0" anchor="ctr"/>
          <a:lstStyle/>
          <a:p>
            <a:pPr algn="ctr"/>
            <a:r>
              <a:rPr lang="zh-CN" altLang="en-US" dirty="0">
                <a:cs typeface="Arial"/>
              </a:rPr>
              <a:t>集体协作互助</a:t>
            </a:r>
            <a:endParaRPr lang="en-GB" dirty="0">
              <a:cs typeface="Arial"/>
            </a:endParaRPr>
          </a:p>
        </p:txBody>
      </p:sp>
      <p:sp>
        <p:nvSpPr>
          <p:cNvPr id="18" name="Rectangle 17">
            <a:extLst>
              <a:ext uri="{FF2B5EF4-FFF2-40B4-BE49-F238E27FC236}">
                <a16:creationId xmlns:a16="http://schemas.microsoft.com/office/drawing/2014/main" id="{2D728A0A-33FB-189D-B797-A5F1F814E017}"/>
              </a:ext>
            </a:extLst>
          </p:cNvPr>
          <p:cNvSpPr/>
          <p:nvPr/>
        </p:nvSpPr>
        <p:spPr>
          <a:xfrm>
            <a:off x="5964728" y="3987822"/>
            <a:ext cx="6718471" cy="7662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100796" tIns="50398" rIns="100796" bIns="50398" rtlCol="0" anchor="ctr"/>
          <a:lstStyle/>
          <a:p>
            <a:pPr algn="ctr"/>
            <a:r>
              <a:rPr lang="zh-CN" altLang="en-US" dirty="0">
                <a:cs typeface="Arial"/>
              </a:rPr>
              <a:t>成为铝行业可靠的解决路径</a:t>
            </a:r>
            <a:endParaRPr lang="en-GB" dirty="0">
              <a:cs typeface="Arial"/>
            </a:endParaRPr>
          </a:p>
        </p:txBody>
      </p:sp>
      <p:sp>
        <p:nvSpPr>
          <p:cNvPr id="21" name="Rectangle 20">
            <a:extLst>
              <a:ext uri="{FF2B5EF4-FFF2-40B4-BE49-F238E27FC236}">
                <a16:creationId xmlns:a16="http://schemas.microsoft.com/office/drawing/2014/main" id="{C4EF1B05-7A79-978B-EB1D-4F077EB706AC}"/>
              </a:ext>
            </a:extLst>
          </p:cNvPr>
          <p:cNvSpPr/>
          <p:nvPr/>
        </p:nvSpPr>
        <p:spPr>
          <a:xfrm>
            <a:off x="5978080" y="4900754"/>
            <a:ext cx="6718471" cy="76624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00796" tIns="50398" rIns="100796" bIns="50398" rtlCol="0" anchor="ctr"/>
          <a:lstStyle/>
          <a:p>
            <a:pPr algn="ctr"/>
            <a:r>
              <a:rPr lang="zh-CN" altLang="en-US" dirty="0">
                <a:cs typeface="Arial"/>
              </a:rPr>
              <a:t>推动具体措施实施</a:t>
            </a:r>
            <a:r>
              <a:rPr lang="en-US" altLang="zh-CN" dirty="0">
                <a:cs typeface="Arial"/>
              </a:rPr>
              <a:t>-</a:t>
            </a:r>
            <a:r>
              <a:rPr lang="zh-CN" altLang="en-US" dirty="0">
                <a:cs typeface="Arial"/>
              </a:rPr>
              <a:t>政策、融资、伙伴关系</a:t>
            </a:r>
            <a:endParaRPr lang="en-GB" dirty="0">
              <a:cs typeface="Arial"/>
            </a:endParaRPr>
          </a:p>
        </p:txBody>
      </p:sp>
      <p:sp>
        <p:nvSpPr>
          <p:cNvPr id="24" name="Rectangle 23">
            <a:extLst>
              <a:ext uri="{FF2B5EF4-FFF2-40B4-BE49-F238E27FC236}">
                <a16:creationId xmlns:a16="http://schemas.microsoft.com/office/drawing/2014/main" id="{2AFEEDB0-ACEF-C6EA-7B03-2D057B28D208}"/>
              </a:ext>
            </a:extLst>
          </p:cNvPr>
          <p:cNvSpPr/>
          <p:nvPr/>
        </p:nvSpPr>
        <p:spPr>
          <a:xfrm>
            <a:off x="5971933" y="5820930"/>
            <a:ext cx="6718471" cy="76624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00796" tIns="50398" rIns="100796" bIns="50398" rtlCol="0" anchor="ctr"/>
          <a:lstStyle/>
          <a:p>
            <a:pPr algn="ctr"/>
            <a:r>
              <a:rPr lang="zh-CN" altLang="en-US" dirty="0">
                <a:cs typeface="Arial"/>
              </a:rPr>
              <a:t>在实际行业基础上打造协会，与关键利益相关者建立友好关系</a:t>
            </a:r>
            <a:endParaRPr lang="en-GB" dirty="0">
              <a:cs typeface="Arial"/>
            </a:endParaRPr>
          </a:p>
        </p:txBody>
      </p:sp>
      <p:sp>
        <p:nvSpPr>
          <p:cNvPr id="5" name="文本框 4">
            <a:extLst>
              <a:ext uri="{FF2B5EF4-FFF2-40B4-BE49-F238E27FC236}">
                <a16:creationId xmlns:a16="http://schemas.microsoft.com/office/drawing/2014/main" id="{ADE34DA5-32F7-D04D-A01C-4839266AC3C6}"/>
              </a:ext>
            </a:extLst>
          </p:cNvPr>
          <p:cNvSpPr txBox="1"/>
          <p:nvPr/>
        </p:nvSpPr>
        <p:spPr>
          <a:xfrm>
            <a:off x="1823343" y="1292628"/>
            <a:ext cx="864096" cy="216000"/>
          </a:xfrm>
          <a:prstGeom prst="rect">
            <a:avLst/>
          </a:prstGeom>
          <a:solidFill>
            <a:schemeClr val="bg1"/>
          </a:solidFill>
        </p:spPr>
        <p:txBody>
          <a:bodyPr wrap="square" lIns="36000" tIns="0" rIns="0" bIns="0" rtlCol="0">
            <a:spAutoFit/>
          </a:bodyPr>
          <a:lstStyle/>
          <a:p>
            <a:r>
              <a:rPr lang="zh-CN" altLang="en-US" sz="1400" b="1" dirty="0">
                <a:solidFill>
                  <a:srgbClr val="5AA5AE"/>
                </a:solidFill>
              </a:rPr>
              <a:t>路径</a:t>
            </a:r>
            <a:r>
              <a:rPr lang="en-US" altLang="zh-CN" sz="1400" b="1" dirty="0">
                <a:solidFill>
                  <a:srgbClr val="5AA5AE"/>
                </a:solidFill>
              </a:rPr>
              <a:t>1</a:t>
            </a:r>
            <a:endParaRPr lang="zh-CN" altLang="en-US" sz="1400" b="1" dirty="0">
              <a:solidFill>
                <a:srgbClr val="5AA5AE"/>
              </a:solidFill>
            </a:endParaRPr>
          </a:p>
        </p:txBody>
      </p:sp>
      <p:sp>
        <p:nvSpPr>
          <p:cNvPr id="7" name="文本框 6">
            <a:extLst>
              <a:ext uri="{FF2B5EF4-FFF2-40B4-BE49-F238E27FC236}">
                <a16:creationId xmlns:a16="http://schemas.microsoft.com/office/drawing/2014/main" id="{F3043E2C-8AF7-A702-E8FA-DAA7382EC616}"/>
              </a:ext>
            </a:extLst>
          </p:cNvPr>
          <p:cNvSpPr txBox="1"/>
          <p:nvPr/>
        </p:nvSpPr>
        <p:spPr>
          <a:xfrm>
            <a:off x="1858607" y="3179898"/>
            <a:ext cx="900000" cy="200376"/>
          </a:xfrm>
          <a:prstGeom prst="rect">
            <a:avLst/>
          </a:prstGeom>
          <a:solidFill>
            <a:schemeClr val="bg1"/>
          </a:solidFill>
        </p:spPr>
        <p:txBody>
          <a:bodyPr wrap="square" lIns="36000" tIns="0" rIns="0" bIns="0" rtlCol="0">
            <a:spAutoFit/>
          </a:bodyPr>
          <a:lstStyle/>
          <a:p>
            <a:r>
              <a:rPr lang="zh-CN" altLang="en-US" sz="1400" b="1" dirty="0">
                <a:solidFill>
                  <a:srgbClr val="5AA5AE"/>
                </a:solidFill>
              </a:rPr>
              <a:t>路径</a:t>
            </a:r>
            <a:r>
              <a:rPr lang="en-US" altLang="zh-CN" sz="1400" b="1" dirty="0">
                <a:solidFill>
                  <a:srgbClr val="5AA5AE"/>
                </a:solidFill>
              </a:rPr>
              <a:t>2</a:t>
            </a:r>
            <a:endParaRPr lang="zh-CN" altLang="en-US" sz="1400" b="1" dirty="0">
              <a:solidFill>
                <a:srgbClr val="5AA5AE"/>
              </a:solidFill>
            </a:endParaRPr>
          </a:p>
        </p:txBody>
      </p:sp>
      <p:sp>
        <p:nvSpPr>
          <p:cNvPr id="8" name="文本框 4">
            <a:extLst>
              <a:ext uri="{FF2B5EF4-FFF2-40B4-BE49-F238E27FC236}">
                <a16:creationId xmlns:a16="http://schemas.microsoft.com/office/drawing/2014/main" id="{ADE34DA5-32F7-D04D-A01C-4839266AC3C6}"/>
              </a:ext>
            </a:extLst>
          </p:cNvPr>
          <p:cNvSpPr txBox="1"/>
          <p:nvPr/>
        </p:nvSpPr>
        <p:spPr>
          <a:xfrm>
            <a:off x="1895351" y="4947613"/>
            <a:ext cx="972000" cy="216000"/>
          </a:xfrm>
          <a:prstGeom prst="rect">
            <a:avLst/>
          </a:prstGeom>
          <a:solidFill>
            <a:schemeClr val="bg1"/>
          </a:solidFill>
        </p:spPr>
        <p:txBody>
          <a:bodyPr wrap="square" lIns="36000" tIns="0" rIns="0" bIns="0" rtlCol="0">
            <a:spAutoFit/>
          </a:bodyPr>
          <a:ls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r>
              <a:rPr lang="zh-CN" altLang="en-US" sz="1400" b="1" dirty="0">
                <a:solidFill>
                  <a:srgbClr val="5AA5AE"/>
                </a:solidFill>
              </a:rPr>
              <a:t>路径</a:t>
            </a:r>
            <a:r>
              <a:rPr lang="en-US" altLang="zh-CN" sz="1400" b="1" dirty="0">
                <a:solidFill>
                  <a:srgbClr val="5AA5AE"/>
                </a:solidFill>
              </a:rPr>
              <a:t>3</a:t>
            </a:r>
            <a:endParaRPr lang="zh-CN" altLang="en-US" sz="1400" b="1" dirty="0">
              <a:solidFill>
                <a:srgbClr val="5AA5AE"/>
              </a:solidFill>
            </a:endParaRPr>
          </a:p>
        </p:txBody>
      </p:sp>
      <p:sp>
        <p:nvSpPr>
          <p:cNvPr id="9" name="文本框 8">
            <a:extLst>
              <a:ext uri="{FF2B5EF4-FFF2-40B4-BE49-F238E27FC236}">
                <a16:creationId xmlns:a16="http://schemas.microsoft.com/office/drawing/2014/main" id="{49C0FFDA-3000-1252-FBE9-A7BA021404E2}"/>
              </a:ext>
            </a:extLst>
          </p:cNvPr>
          <p:cNvSpPr txBox="1"/>
          <p:nvPr/>
        </p:nvSpPr>
        <p:spPr>
          <a:xfrm>
            <a:off x="1798638" y="1530896"/>
            <a:ext cx="1620000" cy="720000"/>
          </a:xfrm>
          <a:prstGeom prst="rect">
            <a:avLst/>
          </a:prstGeom>
          <a:solidFill>
            <a:schemeClr val="bg1"/>
          </a:solidFill>
        </p:spPr>
        <p:txBody>
          <a:bodyPr wrap="square" rtlCol="0">
            <a:spAutoFit/>
          </a:bodyPr>
          <a:lstStyle/>
          <a:p>
            <a:r>
              <a:rPr lang="zh-CN" altLang="en-US" b="1" dirty="0">
                <a:solidFill>
                  <a:schemeClr val="tx1"/>
                </a:solidFill>
              </a:rPr>
              <a:t>电力脱碳</a:t>
            </a:r>
            <a:endParaRPr lang="en-US" altLang="zh-CN" b="1" dirty="0">
              <a:solidFill>
                <a:schemeClr val="tx1"/>
              </a:solidFill>
            </a:endParaRPr>
          </a:p>
          <a:p>
            <a:r>
              <a:rPr lang="zh-CN" altLang="en-US" b="1" dirty="0">
                <a:solidFill>
                  <a:schemeClr val="tx1"/>
                </a:solidFill>
              </a:rPr>
              <a:t>潜在方案</a:t>
            </a:r>
          </a:p>
        </p:txBody>
      </p:sp>
      <p:sp>
        <p:nvSpPr>
          <p:cNvPr id="11" name="文本框 10">
            <a:extLst>
              <a:ext uri="{FF2B5EF4-FFF2-40B4-BE49-F238E27FC236}">
                <a16:creationId xmlns:a16="http://schemas.microsoft.com/office/drawing/2014/main" id="{895DACD8-DBC6-2373-F0FE-458BA3957A9E}"/>
              </a:ext>
            </a:extLst>
          </p:cNvPr>
          <p:cNvSpPr txBox="1"/>
          <p:nvPr/>
        </p:nvSpPr>
        <p:spPr>
          <a:xfrm>
            <a:off x="1815735" y="3380274"/>
            <a:ext cx="1620000" cy="756000"/>
          </a:xfrm>
          <a:prstGeom prst="rect">
            <a:avLst/>
          </a:prstGeom>
          <a:solidFill>
            <a:schemeClr val="bg1"/>
          </a:solidFill>
        </p:spPr>
        <p:txBody>
          <a:bodyPr wrap="square" rtlCol="0">
            <a:spAutoFit/>
          </a:bodyPr>
          <a:lstStyle/>
          <a:p>
            <a:r>
              <a:rPr lang="zh-CN" altLang="en-US" b="1" dirty="0">
                <a:solidFill>
                  <a:schemeClr val="tx1"/>
                </a:solidFill>
              </a:rPr>
              <a:t>直接排放</a:t>
            </a:r>
            <a:endParaRPr lang="en-US" altLang="zh-CN" b="1" dirty="0">
              <a:solidFill>
                <a:schemeClr val="tx1"/>
              </a:solidFill>
            </a:endParaRPr>
          </a:p>
          <a:p>
            <a:r>
              <a:rPr lang="zh-CN" altLang="en-US" b="1" dirty="0">
                <a:solidFill>
                  <a:schemeClr val="tx1"/>
                </a:solidFill>
              </a:rPr>
              <a:t>潜在方案</a:t>
            </a:r>
          </a:p>
        </p:txBody>
      </p:sp>
      <p:sp>
        <p:nvSpPr>
          <p:cNvPr id="12" name="文本框 11">
            <a:extLst>
              <a:ext uri="{FF2B5EF4-FFF2-40B4-BE49-F238E27FC236}">
                <a16:creationId xmlns:a16="http://schemas.microsoft.com/office/drawing/2014/main" id="{CFDA283E-32CA-345F-51E5-DDB2F37ED5B8}"/>
              </a:ext>
            </a:extLst>
          </p:cNvPr>
          <p:cNvSpPr txBox="1"/>
          <p:nvPr/>
        </p:nvSpPr>
        <p:spPr>
          <a:xfrm>
            <a:off x="1798638" y="5168959"/>
            <a:ext cx="1620000" cy="1080000"/>
          </a:xfrm>
          <a:prstGeom prst="rect">
            <a:avLst/>
          </a:prstGeom>
          <a:solidFill>
            <a:schemeClr val="bg1"/>
          </a:solidFill>
        </p:spPr>
        <p:txBody>
          <a:bodyPr wrap="square" rtlCol="0">
            <a:spAutoFit/>
          </a:bodyPr>
          <a:lstStyle/>
          <a:p>
            <a:r>
              <a:rPr lang="zh-CN" altLang="en-US" b="1" dirty="0">
                <a:solidFill>
                  <a:schemeClr val="tx1"/>
                </a:solidFill>
              </a:rPr>
              <a:t>再循环</a:t>
            </a:r>
            <a:r>
              <a:rPr lang="en-US" altLang="zh-CN" b="1" dirty="0">
                <a:solidFill>
                  <a:schemeClr val="tx1"/>
                </a:solidFill>
              </a:rPr>
              <a:t>&amp;</a:t>
            </a:r>
            <a:r>
              <a:rPr lang="zh-CN" altLang="en-US" b="1" dirty="0">
                <a:solidFill>
                  <a:schemeClr val="tx1"/>
                </a:solidFill>
              </a:rPr>
              <a:t>资源高效利用</a:t>
            </a:r>
            <a:endParaRPr lang="en-US" altLang="zh-CN" b="1" dirty="0">
              <a:solidFill>
                <a:schemeClr val="tx1"/>
              </a:solidFill>
            </a:endParaRPr>
          </a:p>
          <a:p>
            <a:r>
              <a:rPr lang="zh-CN" altLang="en-US" b="1" dirty="0">
                <a:solidFill>
                  <a:schemeClr val="tx1"/>
                </a:solidFill>
              </a:rPr>
              <a:t>潜在方案</a:t>
            </a:r>
          </a:p>
        </p:txBody>
      </p:sp>
    </p:spTree>
    <p:extLst>
      <p:ext uri="{BB962C8B-B14F-4D97-AF65-F5344CB8AC3E}">
        <p14:creationId xmlns:p14="http://schemas.microsoft.com/office/powerpoint/2010/main" val="220331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itle 1">
            <a:extLst>
              <a:ext uri="{FF2B5EF4-FFF2-40B4-BE49-F238E27FC236}">
                <a16:creationId xmlns:a16="http://schemas.microsoft.com/office/drawing/2014/main" id="{2B1F0345-7610-4296-95A1-0C9FD0A30CA7}"/>
              </a:ext>
            </a:extLst>
          </p:cNvPr>
          <p:cNvSpPr txBox="1">
            <a:spLocks/>
          </p:cNvSpPr>
          <p:nvPr/>
        </p:nvSpPr>
        <p:spPr>
          <a:xfrm>
            <a:off x="2521654" y="179437"/>
            <a:ext cx="8396464" cy="933450"/>
          </a:xfrm>
          <a:prstGeom prst="rect">
            <a:avLst/>
          </a:prstGeom>
        </p:spPr>
        <p:txBody>
          <a:bodyPr/>
          <a:lstStyle>
            <a:lvl1pPr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Corbel" panose="020B0503020204020204" pitchFamily="34" charset="0"/>
                <a:ea typeface="+mj-ea"/>
                <a:cs typeface="+mj-cs"/>
              </a:defRPr>
            </a:lvl1pPr>
            <a:lvl2pPr marL="742975" indent="-285760"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2pPr>
            <a:lvl3pPr marL="1143038"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3pPr>
            <a:lvl4pPr marL="1600254"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4pPr>
            <a:lvl5pPr marL="2057469"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5pPr>
            <a:lvl6pPr marL="2514684"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6pPr>
            <a:lvl7pPr marL="2971899"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7pPr>
            <a:lvl8pPr marL="3429114"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8pPr>
            <a:lvl9pPr marL="3886330" indent="-228608" algn="ctr" defTabSz="449278" rtl="0" eaLnBrk="1" fontAlgn="base" hangingPunct="1">
              <a:lnSpc>
                <a:spcPct val="93000"/>
              </a:lnSpc>
              <a:spcBef>
                <a:spcPct val="0"/>
              </a:spcBef>
              <a:spcAft>
                <a:spcPct val="0"/>
              </a:spcAft>
              <a:buClr>
                <a:srgbClr val="000000"/>
              </a:buClr>
              <a:buSzPct val="100000"/>
              <a:buFont typeface="Times New Roman" pitchFamily="16" charset="0"/>
              <a:defRPr sz="4400" b="1">
                <a:solidFill>
                  <a:srgbClr val="33A3A3"/>
                </a:solidFill>
                <a:latin typeface="Arial" charset="0"/>
                <a:ea typeface="宋体" charset="-122"/>
              </a:defRPr>
            </a:lvl9pPr>
          </a:lstStyle>
          <a:p>
            <a:r>
              <a:rPr lang="zh-CN" altLang="en-US" kern="0" dirty="0"/>
              <a:t>技术投资</a:t>
            </a:r>
            <a:r>
              <a:rPr lang="en-US" altLang="zh-CN" kern="0" dirty="0"/>
              <a:t>&amp;</a:t>
            </a:r>
            <a:r>
              <a:rPr lang="zh-CN" altLang="en-US" kern="0" dirty="0"/>
              <a:t>战略部署</a:t>
            </a:r>
            <a:endParaRPr lang="en-US" altLang="zh-CN" kern="0" dirty="0"/>
          </a:p>
          <a:p>
            <a:r>
              <a:rPr lang="zh-CN" altLang="en-US" kern="0" dirty="0"/>
              <a:t>逐步启动</a:t>
            </a:r>
            <a:endParaRPr lang="en-GB" kern="0" dirty="0"/>
          </a:p>
        </p:txBody>
      </p:sp>
      <p:pic>
        <p:nvPicPr>
          <p:cNvPr id="3" name="Picture 2">
            <a:extLst>
              <a:ext uri="{FF2B5EF4-FFF2-40B4-BE49-F238E27FC236}">
                <a16:creationId xmlns:a16="http://schemas.microsoft.com/office/drawing/2014/main" id="{74673E20-9FB9-A707-FC18-87AB44E564FA}"/>
              </a:ext>
            </a:extLst>
          </p:cNvPr>
          <p:cNvPicPr>
            <a:picLocks noChangeAspect="1"/>
          </p:cNvPicPr>
          <p:nvPr/>
        </p:nvPicPr>
        <p:blipFill>
          <a:blip r:embed="rId3"/>
          <a:stretch>
            <a:fillRect/>
          </a:stretch>
        </p:blipFill>
        <p:spPr>
          <a:xfrm>
            <a:off x="200613" y="1866948"/>
            <a:ext cx="13038547" cy="5297265"/>
          </a:xfrm>
          <a:prstGeom prst="rect">
            <a:avLst/>
          </a:prstGeom>
          <a:effectLst>
            <a:softEdge rad="127000"/>
          </a:effectLst>
        </p:spPr>
      </p:pic>
      <p:sp>
        <p:nvSpPr>
          <p:cNvPr id="2" name="文本框 1">
            <a:extLst>
              <a:ext uri="{FF2B5EF4-FFF2-40B4-BE49-F238E27FC236}">
                <a16:creationId xmlns:a16="http://schemas.microsoft.com/office/drawing/2014/main" id="{2AF3E2CA-FC5D-438A-51C7-89808A549591}"/>
              </a:ext>
            </a:extLst>
          </p:cNvPr>
          <p:cNvSpPr txBox="1"/>
          <p:nvPr/>
        </p:nvSpPr>
        <p:spPr>
          <a:xfrm>
            <a:off x="527199" y="2267669"/>
            <a:ext cx="3528392" cy="4032000"/>
          </a:xfrm>
          <a:prstGeom prst="rect">
            <a:avLst/>
          </a:prstGeom>
          <a:solidFill>
            <a:srgbClr val="E5F2F3"/>
          </a:solidFill>
        </p:spPr>
        <p:txBody>
          <a:bodyPr wrap="square" rtlCol="0">
            <a:spAutoFit/>
          </a:bodyPr>
          <a:lstStyle/>
          <a:p>
            <a:pPr>
              <a:lnSpc>
                <a:spcPct val="150000"/>
              </a:lnSpc>
            </a:pPr>
            <a:r>
              <a:rPr lang="zh-CN" altLang="en-US" sz="2000" b="1" dirty="0">
                <a:solidFill>
                  <a:schemeClr val="tx1"/>
                </a:solidFill>
              </a:rPr>
              <a:t>全球范围内，铝生产商开始投资建设创新型解决方案以减少环境污染，依照行业三大温室气体（</a:t>
            </a:r>
            <a:r>
              <a:rPr lang="en-US" altLang="zh-CN" sz="2000" b="1" dirty="0">
                <a:solidFill>
                  <a:schemeClr val="tx1"/>
                </a:solidFill>
              </a:rPr>
              <a:t>GHG</a:t>
            </a:r>
            <a:r>
              <a:rPr lang="zh-CN" altLang="en-US" sz="2000" b="1" dirty="0">
                <a:solidFill>
                  <a:schemeClr val="tx1"/>
                </a:solidFill>
              </a:rPr>
              <a:t>）排放途径，致力于</a:t>
            </a:r>
            <a:r>
              <a:rPr lang="en-US" altLang="zh-CN" sz="2000" b="1" dirty="0">
                <a:solidFill>
                  <a:schemeClr val="tx1"/>
                </a:solidFill>
              </a:rPr>
              <a:t>2050</a:t>
            </a:r>
            <a:r>
              <a:rPr lang="zh-CN" altLang="en-US" sz="2000" b="1" dirty="0">
                <a:solidFill>
                  <a:schemeClr val="tx1"/>
                </a:solidFill>
              </a:rPr>
              <a:t>年实现全球气候目标。</a:t>
            </a:r>
          </a:p>
        </p:txBody>
      </p:sp>
      <p:sp>
        <p:nvSpPr>
          <p:cNvPr id="4" name="文本框 3">
            <a:extLst>
              <a:ext uri="{FF2B5EF4-FFF2-40B4-BE49-F238E27FC236}">
                <a16:creationId xmlns:a16="http://schemas.microsoft.com/office/drawing/2014/main" id="{8C8022BE-0126-3711-28E1-B827E0B13A21}"/>
              </a:ext>
            </a:extLst>
          </p:cNvPr>
          <p:cNvSpPr txBox="1"/>
          <p:nvPr/>
        </p:nvSpPr>
        <p:spPr>
          <a:xfrm>
            <a:off x="4487639" y="2797510"/>
            <a:ext cx="1005403" cy="550279"/>
          </a:xfrm>
          <a:prstGeom prst="rect">
            <a:avLst/>
          </a:prstGeom>
          <a:solidFill>
            <a:srgbClr val="5AA5AE"/>
          </a:solidFill>
        </p:spPr>
        <p:txBody>
          <a:bodyPr wrap="none" rtlCol="0">
            <a:spAutoFit/>
          </a:bodyPr>
          <a:lstStyle/>
          <a:p>
            <a:r>
              <a:rPr lang="zh-CN" altLang="en-US" sz="1600" dirty="0"/>
              <a:t>虚拟电池</a:t>
            </a:r>
            <a:endParaRPr lang="en-US" altLang="zh-CN" sz="1600" dirty="0"/>
          </a:p>
          <a:p>
            <a:r>
              <a:rPr lang="zh-CN" altLang="en-US" sz="1600" dirty="0"/>
              <a:t>（德国）</a:t>
            </a:r>
          </a:p>
        </p:txBody>
      </p:sp>
      <p:sp>
        <p:nvSpPr>
          <p:cNvPr id="5" name="文本框 4">
            <a:extLst>
              <a:ext uri="{FF2B5EF4-FFF2-40B4-BE49-F238E27FC236}">
                <a16:creationId xmlns:a16="http://schemas.microsoft.com/office/drawing/2014/main" id="{6A26507E-A034-71E3-9E11-E6972AC80281}"/>
              </a:ext>
            </a:extLst>
          </p:cNvPr>
          <p:cNvSpPr txBox="1"/>
          <p:nvPr/>
        </p:nvSpPr>
        <p:spPr>
          <a:xfrm>
            <a:off x="6359847" y="2547019"/>
            <a:ext cx="1005403" cy="550279"/>
          </a:xfrm>
          <a:prstGeom prst="rect">
            <a:avLst/>
          </a:prstGeom>
          <a:solidFill>
            <a:srgbClr val="5AA5AE"/>
          </a:solidFill>
        </p:spPr>
        <p:txBody>
          <a:bodyPr wrap="none" rtlCol="0">
            <a:spAutoFit/>
          </a:bodyPr>
          <a:lstStyle/>
          <a:p>
            <a:pPr algn="ctr"/>
            <a:r>
              <a:rPr lang="zh-CN" altLang="en-US" sz="1600" dirty="0"/>
              <a:t>风能</a:t>
            </a:r>
            <a:endParaRPr lang="en-US" altLang="zh-CN" sz="1600" dirty="0"/>
          </a:p>
          <a:p>
            <a:pPr algn="ctr"/>
            <a:r>
              <a:rPr lang="zh-CN" altLang="en-US" sz="1600" dirty="0"/>
              <a:t>（挪威）</a:t>
            </a:r>
          </a:p>
        </p:txBody>
      </p:sp>
      <p:sp>
        <p:nvSpPr>
          <p:cNvPr id="6" name="文本框 5">
            <a:extLst>
              <a:ext uri="{FF2B5EF4-FFF2-40B4-BE49-F238E27FC236}">
                <a16:creationId xmlns:a16="http://schemas.microsoft.com/office/drawing/2014/main" id="{47C5B4A4-14D8-49EF-B58E-8CE3EB3B6B6D}"/>
              </a:ext>
            </a:extLst>
          </p:cNvPr>
          <p:cNvSpPr txBox="1"/>
          <p:nvPr/>
        </p:nvSpPr>
        <p:spPr>
          <a:xfrm>
            <a:off x="8304063" y="2457100"/>
            <a:ext cx="936000" cy="530649"/>
          </a:xfrm>
          <a:prstGeom prst="rect">
            <a:avLst/>
          </a:prstGeom>
          <a:solidFill>
            <a:srgbClr val="5AA5AE"/>
          </a:solidFill>
        </p:spPr>
        <p:txBody>
          <a:bodyPr wrap="none" lIns="0" tIns="36000" rIns="0" bIns="36000" rtlCol="0">
            <a:spAutoFit/>
          </a:bodyPr>
          <a:lstStyle/>
          <a:p>
            <a:pPr algn="ctr"/>
            <a:r>
              <a:rPr lang="zh-CN" altLang="en-US" sz="1600" dirty="0"/>
              <a:t>太阳能</a:t>
            </a:r>
            <a:endParaRPr lang="en-US" altLang="zh-CN" sz="1600" dirty="0"/>
          </a:p>
          <a:p>
            <a:pPr algn="ctr"/>
            <a:r>
              <a:rPr lang="zh-CN" altLang="en-US" sz="1600" dirty="0"/>
              <a:t>（阿联酋）</a:t>
            </a:r>
          </a:p>
        </p:txBody>
      </p:sp>
      <p:sp>
        <p:nvSpPr>
          <p:cNvPr id="7" name="文本框 6">
            <a:extLst>
              <a:ext uri="{FF2B5EF4-FFF2-40B4-BE49-F238E27FC236}">
                <a16:creationId xmlns:a16="http://schemas.microsoft.com/office/drawing/2014/main" id="{8DB83F12-DD76-6449-DC69-15312E096DE4}"/>
              </a:ext>
            </a:extLst>
          </p:cNvPr>
          <p:cNvSpPr txBox="1"/>
          <p:nvPr/>
        </p:nvSpPr>
        <p:spPr>
          <a:xfrm>
            <a:off x="10142739" y="2327889"/>
            <a:ext cx="766441" cy="759558"/>
          </a:xfrm>
          <a:prstGeom prst="rect">
            <a:avLst/>
          </a:prstGeom>
          <a:solidFill>
            <a:srgbClr val="DAB400"/>
          </a:solidFill>
        </p:spPr>
        <p:txBody>
          <a:bodyPr wrap="square" lIns="0" tIns="36000" rIns="0" bIns="36000" rtlCol="0">
            <a:spAutoFit/>
          </a:bodyPr>
          <a:lstStyle/>
          <a:p>
            <a:pPr algn="ctr"/>
            <a:r>
              <a:rPr lang="zh-CN" altLang="en-US" sz="1200" dirty="0"/>
              <a:t>惰性阳极电池</a:t>
            </a:r>
            <a:endParaRPr lang="en-US" altLang="zh-CN" sz="1200" dirty="0"/>
          </a:p>
          <a:p>
            <a:pPr algn="ctr"/>
            <a:r>
              <a:rPr lang="zh-CN" altLang="en-US" sz="1200" dirty="0"/>
              <a:t>（北美</a:t>
            </a:r>
            <a:r>
              <a:rPr lang="en-US" altLang="zh-CN" sz="1200" dirty="0"/>
              <a:t>&amp;</a:t>
            </a:r>
            <a:r>
              <a:rPr lang="zh-CN" altLang="en-US" sz="1200" dirty="0"/>
              <a:t>俄罗斯）</a:t>
            </a:r>
          </a:p>
        </p:txBody>
      </p:sp>
      <p:sp>
        <p:nvSpPr>
          <p:cNvPr id="8" name="文本框 7">
            <a:extLst>
              <a:ext uri="{FF2B5EF4-FFF2-40B4-BE49-F238E27FC236}">
                <a16:creationId xmlns:a16="http://schemas.microsoft.com/office/drawing/2014/main" id="{3566E2BE-EF8B-846A-5507-C29245C2D955}"/>
              </a:ext>
            </a:extLst>
          </p:cNvPr>
          <p:cNvSpPr txBox="1"/>
          <p:nvPr/>
        </p:nvSpPr>
        <p:spPr>
          <a:xfrm>
            <a:off x="11904463" y="4139877"/>
            <a:ext cx="1080120" cy="504000"/>
          </a:xfrm>
          <a:prstGeom prst="rect">
            <a:avLst/>
          </a:prstGeom>
          <a:solidFill>
            <a:srgbClr val="DAB400"/>
          </a:solidFill>
        </p:spPr>
        <p:txBody>
          <a:bodyPr wrap="square" lIns="0" tIns="36000" rIns="0" bIns="36000" rtlCol="0">
            <a:spAutoFit/>
          </a:bodyPr>
          <a:lstStyle/>
          <a:p>
            <a:pPr algn="ctr"/>
            <a:r>
              <a:rPr lang="zh-CN" altLang="en-US" sz="1400" dirty="0"/>
              <a:t>轻量化供应链（印度）</a:t>
            </a:r>
          </a:p>
        </p:txBody>
      </p:sp>
      <p:sp>
        <p:nvSpPr>
          <p:cNvPr id="9" name="文本框 6">
            <a:extLst>
              <a:ext uri="{FF2B5EF4-FFF2-40B4-BE49-F238E27FC236}">
                <a16:creationId xmlns:a16="http://schemas.microsoft.com/office/drawing/2014/main" id="{8DB83F12-DD76-6449-DC69-15312E096DE4}"/>
              </a:ext>
            </a:extLst>
          </p:cNvPr>
          <p:cNvSpPr txBox="1"/>
          <p:nvPr/>
        </p:nvSpPr>
        <p:spPr>
          <a:xfrm>
            <a:off x="11760446" y="5608581"/>
            <a:ext cx="864000" cy="587844"/>
          </a:xfrm>
          <a:prstGeom prst="rect">
            <a:avLst/>
          </a:prstGeom>
          <a:solidFill>
            <a:srgbClr val="DAB400"/>
          </a:solidFill>
        </p:spPr>
        <p:txBody>
          <a:bodyPr wrap="square" lIns="0" tIns="36000" rIns="0" bIns="36000" rtlCol="0">
            <a:spAutoFit/>
          </a:bodyPr>
          <a:ls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ctr"/>
            <a:r>
              <a:rPr lang="zh-CN" altLang="en-US" sz="1200" dirty="0"/>
              <a:t>氢能</a:t>
            </a:r>
            <a:endParaRPr lang="en-US" altLang="zh-CN" sz="1200" dirty="0"/>
          </a:p>
          <a:p>
            <a:pPr algn="ctr"/>
            <a:r>
              <a:rPr lang="zh-CN" altLang="en-US" sz="1200" dirty="0"/>
              <a:t>（挪威</a:t>
            </a:r>
            <a:r>
              <a:rPr lang="en-US" altLang="zh-CN" sz="1200" dirty="0"/>
              <a:t>&amp;</a:t>
            </a:r>
            <a:r>
              <a:rPr lang="zh-CN" altLang="en-US" sz="1200" dirty="0"/>
              <a:t>澳大利亚）</a:t>
            </a:r>
          </a:p>
        </p:txBody>
      </p:sp>
      <p:sp>
        <p:nvSpPr>
          <p:cNvPr id="10" name="文本框 6">
            <a:extLst>
              <a:ext uri="{FF2B5EF4-FFF2-40B4-BE49-F238E27FC236}">
                <a16:creationId xmlns:a16="http://schemas.microsoft.com/office/drawing/2014/main" id="{8DB83F12-DD76-6449-DC69-15312E096DE4}"/>
              </a:ext>
            </a:extLst>
          </p:cNvPr>
          <p:cNvSpPr txBox="1"/>
          <p:nvPr/>
        </p:nvSpPr>
        <p:spPr>
          <a:xfrm>
            <a:off x="9672215" y="6120173"/>
            <a:ext cx="987302" cy="684000"/>
          </a:xfrm>
          <a:prstGeom prst="rect">
            <a:avLst/>
          </a:prstGeom>
          <a:solidFill>
            <a:srgbClr val="DAB400"/>
          </a:solidFill>
        </p:spPr>
        <p:txBody>
          <a:bodyPr wrap="square" lIns="0" tIns="36000" rIns="0" bIns="36000" rtlCol="0">
            <a:spAutoFit/>
          </a:bodyPr>
          <a:ls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ctr"/>
            <a:r>
              <a:rPr lang="zh-CN" altLang="en-US" sz="1200" dirty="0"/>
              <a:t>机械化蒸汽压缩</a:t>
            </a:r>
            <a:endParaRPr lang="en-US" altLang="zh-CN" sz="1200" dirty="0"/>
          </a:p>
          <a:p>
            <a:pPr algn="ctr"/>
            <a:r>
              <a:rPr lang="zh-CN" altLang="en-US" sz="1200" dirty="0"/>
              <a:t>（澳大利亚）</a:t>
            </a:r>
          </a:p>
        </p:txBody>
      </p:sp>
      <p:sp>
        <p:nvSpPr>
          <p:cNvPr id="11" name="文本框 6">
            <a:extLst>
              <a:ext uri="{FF2B5EF4-FFF2-40B4-BE49-F238E27FC236}">
                <a16:creationId xmlns:a16="http://schemas.microsoft.com/office/drawing/2014/main" id="{8DB83F12-DD76-6449-DC69-15312E096DE4}"/>
              </a:ext>
            </a:extLst>
          </p:cNvPr>
          <p:cNvSpPr txBox="1"/>
          <p:nvPr/>
        </p:nvSpPr>
        <p:spPr>
          <a:xfrm>
            <a:off x="6359846" y="6280139"/>
            <a:ext cx="864000" cy="416130"/>
          </a:xfrm>
          <a:prstGeom prst="rect">
            <a:avLst/>
          </a:prstGeom>
          <a:solidFill>
            <a:srgbClr val="DAB400"/>
          </a:solidFill>
        </p:spPr>
        <p:txBody>
          <a:bodyPr wrap="square" lIns="0" tIns="36000" rIns="0" bIns="36000" rtlCol="0">
            <a:spAutoFit/>
          </a:bodyPr>
          <a:ls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pPr algn="ctr"/>
            <a:r>
              <a:rPr lang="zh-CN" altLang="en-US" sz="1200" dirty="0"/>
              <a:t>燃料转换（巴西）</a:t>
            </a:r>
          </a:p>
        </p:txBody>
      </p:sp>
      <p:sp>
        <p:nvSpPr>
          <p:cNvPr id="12" name="文本框 11">
            <a:extLst>
              <a:ext uri="{FF2B5EF4-FFF2-40B4-BE49-F238E27FC236}">
                <a16:creationId xmlns:a16="http://schemas.microsoft.com/office/drawing/2014/main" id="{735B09C7-84DD-749B-A338-8BFA485EE8BF}"/>
              </a:ext>
            </a:extLst>
          </p:cNvPr>
          <p:cNvSpPr txBox="1"/>
          <p:nvPr/>
        </p:nvSpPr>
        <p:spPr>
          <a:xfrm>
            <a:off x="11663857" y="2707668"/>
            <a:ext cx="820738" cy="530649"/>
          </a:xfrm>
          <a:prstGeom prst="rect">
            <a:avLst/>
          </a:prstGeom>
          <a:solidFill>
            <a:srgbClr val="5AA5AE"/>
          </a:solidFill>
        </p:spPr>
        <p:txBody>
          <a:bodyPr wrap="none" lIns="0" tIns="36000" rIns="0" bIns="36000" rtlCol="0">
            <a:spAutoFit/>
          </a:bodyPr>
          <a:lstStyle/>
          <a:p>
            <a:pPr algn="ctr"/>
            <a:r>
              <a:rPr lang="zh-CN" altLang="en-US" sz="1600" dirty="0"/>
              <a:t>水利发电</a:t>
            </a:r>
            <a:endParaRPr lang="en-US" altLang="zh-CN" sz="1600" dirty="0"/>
          </a:p>
          <a:p>
            <a:pPr algn="ctr"/>
            <a:r>
              <a:rPr lang="zh-CN" altLang="en-US" sz="1600" dirty="0"/>
              <a:t>（中国）</a:t>
            </a:r>
          </a:p>
        </p:txBody>
      </p:sp>
      <p:sp>
        <p:nvSpPr>
          <p:cNvPr id="13" name="文本框 12">
            <a:extLst>
              <a:ext uri="{FF2B5EF4-FFF2-40B4-BE49-F238E27FC236}">
                <a16:creationId xmlns:a16="http://schemas.microsoft.com/office/drawing/2014/main" id="{E573C07A-1F09-6964-3725-6D2561933336}"/>
              </a:ext>
            </a:extLst>
          </p:cNvPr>
          <p:cNvSpPr txBox="1"/>
          <p:nvPr/>
        </p:nvSpPr>
        <p:spPr>
          <a:xfrm>
            <a:off x="4787412" y="5652117"/>
            <a:ext cx="1116000" cy="648000"/>
          </a:xfrm>
          <a:prstGeom prst="ellipse">
            <a:avLst/>
          </a:prstGeom>
          <a:solidFill>
            <a:srgbClr val="CD8300"/>
          </a:solidFill>
        </p:spPr>
        <p:txBody>
          <a:bodyPr wrap="square" lIns="0" tIns="36000" rIns="0" bIns="36000" rtlCol="0">
            <a:spAutoFit/>
          </a:bodyPr>
          <a:lstStyle/>
          <a:p>
            <a:pPr algn="ctr"/>
            <a:r>
              <a:rPr lang="zh-CN" altLang="en-US" sz="1200" dirty="0"/>
              <a:t>循环优化（欧洲）</a:t>
            </a:r>
          </a:p>
        </p:txBody>
      </p:sp>
      <p:sp>
        <p:nvSpPr>
          <p:cNvPr id="14" name="文本框 13">
            <a:extLst>
              <a:ext uri="{FF2B5EF4-FFF2-40B4-BE49-F238E27FC236}">
                <a16:creationId xmlns:a16="http://schemas.microsoft.com/office/drawing/2014/main" id="{3D054853-0D29-651D-BD33-8A1163B25151}"/>
              </a:ext>
            </a:extLst>
          </p:cNvPr>
          <p:cNvSpPr txBox="1"/>
          <p:nvPr/>
        </p:nvSpPr>
        <p:spPr>
          <a:xfrm>
            <a:off x="4432340" y="4139877"/>
            <a:ext cx="1116000" cy="826620"/>
          </a:xfrm>
          <a:prstGeom prst="ellipse">
            <a:avLst/>
          </a:prstGeom>
          <a:solidFill>
            <a:srgbClr val="CD8300"/>
          </a:solidFill>
        </p:spPr>
        <p:txBody>
          <a:bodyPr wrap="square" lIns="0" tIns="36000" rIns="0" bIns="36000" rtlCol="0">
            <a:spAutoFit/>
          </a:bodyPr>
          <a:lstStyle/>
          <a:p>
            <a:pPr algn="ctr"/>
            <a:r>
              <a:rPr lang="zh-CN" altLang="en-US" sz="1200" dirty="0"/>
              <a:t>闭环回收</a:t>
            </a:r>
            <a:endParaRPr lang="en-US" altLang="zh-CN" sz="1200" dirty="0"/>
          </a:p>
          <a:p>
            <a:pPr algn="ctr"/>
            <a:r>
              <a:rPr lang="zh-CN" altLang="en-US" sz="1200" dirty="0"/>
              <a:t>（美国、欧洲</a:t>
            </a:r>
            <a:r>
              <a:rPr lang="en-US" altLang="zh-CN" sz="1200" dirty="0"/>
              <a:t>&amp;</a:t>
            </a:r>
            <a:r>
              <a:rPr lang="zh-CN" altLang="en-US" sz="1200" dirty="0"/>
              <a:t>日本）</a:t>
            </a:r>
          </a:p>
        </p:txBody>
      </p:sp>
      <p:sp>
        <p:nvSpPr>
          <p:cNvPr id="15" name="文本框 14">
            <a:extLst>
              <a:ext uri="{FF2B5EF4-FFF2-40B4-BE49-F238E27FC236}">
                <a16:creationId xmlns:a16="http://schemas.microsoft.com/office/drawing/2014/main" id="{288585ED-E42F-112A-F3C5-28D6DF5EBD91}"/>
              </a:ext>
            </a:extLst>
          </p:cNvPr>
          <p:cNvSpPr txBox="1"/>
          <p:nvPr/>
        </p:nvSpPr>
        <p:spPr>
          <a:xfrm>
            <a:off x="8013286" y="6219015"/>
            <a:ext cx="1116000" cy="585158"/>
          </a:xfrm>
          <a:prstGeom prst="ellipse">
            <a:avLst/>
          </a:prstGeom>
          <a:solidFill>
            <a:srgbClr val="CD8300"/>
          </a:solidFill>
        </p:spPr>
        <p:txBody>
          <a:bodyPr wrap="square" lIns="0" tIns="36000" rIns="0" bIns="36000" rtlCol="0">
            <a:spAutoFit/>
          </a:bodyPr>
          <a:lstStyle/>
          <a:p>
            <a:pPr algn="ctr"/>
            <a:r>
              <a:rPr lang="zh-CN" altLang="en-US" sz="1200" dirty="0"/>
              <a:t>废渣分类（德国）</a:t>
            </a:r>
          </a:p>
        </p:txBody>
      </p:sp>
    </p:spTree>
    <p:extLst>
      <p:ext uri="{BB962C8B-B14F-4D97-AF65-F5344CB8AC3E}">
        <p14:creationId xmlns:p14="http://schemas.microsoft.com/office/powerpoint/2010/main" val="157679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0198E91-07FA-BB67-8D9A-F223A2B32908}"/>
              </a:ext>
            </a:extLst>
          </p:cNvPr>
          <p:cNvSpPr>
            <a:spLocks noGrp="1"/>
          </p:cNvSpPr>
          <p:nvPr>
            <p:ph type="title"/>
          </p:nvPr>
        </p:nvSpPr>
        <p:spPr>
          <a:xfrm>
            <a:off x="670931" y="395461"/>
            <a:ext cx="10657105" cy="933450"/>
          </a:xfrm>
        </p:spPr>
        <p:txBody>
          <a:bodyPr/>
          <a:lstStyle/>
          <a:p>
            <a:r>
              <a:rPr lang="zh-CN" altLang="en-US" dirty="0"/>
              <a:t>铝的可持续发展进程</a:t>
            </a:r>
            <a:endParaRPr lang="en-GB" dirty="0"/>
          </a:p>
        </p:txBody>
      </p:sp>
      <p:sp>
        <p:nvSpPr>
          <p:cNvPr id="7" name="Content Placeholder 6">
            <a:extLst>
              <a:ext uri="{FF2B5EF4-FFF2-40B4-BE49-F238E27FC236}">
                <a16:creationId xmlns:a16="http://schemas.microsoft.com/office/drawing/2014/main" id="{77904FB8-4AC6-9916-A27C-CA4D0B5F1397}"/>
              </a:ext>
            </a:extLst>
          </p:cNvPr>
          <p:cNvSpPr>
            <a:spLocks noGrp="1"/>
          </p:cNvSpPr>
          <p:nvPr>
            <p:ph idx="1"/>
          </p:nvPr>
        </p:nvSpPr>
        <p:spPr>
          <a:xfrm>
            <a:off x="670931" y="2267676"/>
            <a:ext cx="4680804" cy="4680521"/>
          </a:xfrm>
        </p:spPr>
        <p:txBody>
          <a:bodyPr/>
          <a:lstStyle/>
          <a:p>
            <a:r>
              <a:rPr lang="zh-CN" altLang="en-US" sz="3200" dirty="0">
                <a:latin typeface="+mj-ea"/>
                <a:ea typeface="+mj-ea"/>
              </a:rPr>
              <a:t>全面衡量</a:t>
            </a:r>
            <a:r>
              <a:rPr lang="en-US" altLang="zh-CN" sz="3200" dirty="0">
                <a:latin typeface="+mj-ea"/>
                <a:ea typeface="+mj-ea"/>
              </a:rPr>
              <a:t>ESG</a:t>
            </a:r>
            <a:r>
              <a:rPr lang="zh-CN" altLang="en-US" sz="3200" dirty="0">
                <a:latin typeface="+mj-ea"/>
                <a:ea typeface="+mj-ea"/>
              </a:rPr>
              <a:t>问题</a:t>
            </a:r>
            <a:r>
              <a:rPr lang="en-US" altLang="zh-CN" sz="3200" dirty="0">
                <a:latin typeface="+mj-ea"/>
                <a:ea typeface="+mj-ea"/>
              </a:rPr>
              <a:t>-</a:t>
            </a:r>
            <a:r>
              <a:rPr lang="zh-CN" altLang="en-US" sz="3200" dirty="0">
                <a:latin typeface="+mj-ea"/>
                <a:ea typeface="+mj-ea"/>
              </a:rPr>
              <a:t>废物、排放、生物多样性、社会影响；</a:t>
            </a:r>
            <a:endParaRPr lang="en-US" sz="3200" dirty="0">
              <a:latin typeface="+mj-ea"/>
              <a:ea typeface="+mj-ea"/>
            </a:endParaRPr>
          </a:p>
          <a:p>
            <a:r>
              <a:rPr lang="zh-CN" altLang="en-US" sz="3200" dirty="0">
                <a:latin typeface="+mj-ea"/>
                <a:ea typeface="+mj-ea"/>
              </a:rPr>
              <a:t>长期研究；</a:t>
            </a:r>
            <a:endParaRPr lang="en-US" sz="3200" dirty="0">
              <a:latin typeface="+mj-ea"/>
              <a:ea typeface="+mj-ea"/>
            </a:endParaRPr>
          </a:p>
          <a:p>
            <a:r>
              <a:rPr lang="zh-CN" altLang="en-US" sz="3200" dirty="0">
                <a:latin typeface="+mj-ea"/>
                <a:ea typeface="+mj-ea"/>
              </a:rPr>
              <a:t>信息搜集、分析、指导、协作。</a:t>
            </a:r>
            <a:endParaRPr lang="en-GB" sz="3200" dirty="0">
              <a:latin typeface="+mj-ea"/>
              <a:ea typeface="+mj-ea"/>
            </a:endParaRPr>
          </a:p>
        </p:txBody>
      </p:sp>
      <p:pic>
        <p:nvPicPr>
          <p:cNvPr id="4" name="Picture 3">
            <a:extLst>
              <a:ext uri="{FF2B5EF4-FFF2-40B4-BE49-F238E27FC236}">
                <a16:creationId xmlns:a16="http://schemas.microsoft.com/office/drawing/2014/main" id="{031BC410-2E12-76EA-B14C-EDD820FD73EB}"/>
              </a:ext>
            </a:extLst>
          </p:cNvPr>
          <p:cNvPicPr>
            <a:picLocks noChangeAspect="1"/>
          </p:cNvPicPr>
          <p:nvPr/>
        </p:nvPicPr>
        <p:blipFill>
          <a:blip r:embed="rId2"/>
          <a:stretch>
            <a:fillRect/>
          </a:stretch>
        </p:blipFill>
        <p:spPr>
          <a:xfrm>
            <a:off x="6431855" y="1763613"/>
            <a:ext cx="3237260" cy="4456516"/>
          </a:xfrm>
          <a:prstGeom prst="rect">
            <a:avLst/>
          </a:prstGeom>
          <a:ln>
            <a:solidFill>
              <a:schemeClr val="accent1"/>
            </a:solidFill>
          </a:ln>
          <a:effectLst>
            <a:outerShdw blurRad="50800" dist="38100" dir="13500000" algn="br" rotWithShape="0">
              <a:prstClr val="black">
                <a:alpha val="40000"/>
              </a:prstClr>
            </a:outerShdw>
          </a:effectLst>
        </p:spPr>
      </p:pic>
      <p:pic>
        <p:nvPicPr>
          <p:cNvPr id="5" name="Picture 4">
            <a:extLst>
              <a:ext uri="{FF2B5EF4-FFF2-40B4-BE49-F238E27FC236}">
                <a16:creationId xmlns:a16="http://schemas.microsoft.com/office/drawing/2014/main" id="{8185B80E-C62A-E6BF-D19C-B33922992B5F}"/>
              </a:ext>
            </a:extLst>
          </p:cNvPr>
          <p:cNvPicPr>
            <a:picLocks noChangeAspect="1"/>
          </p:cNvPicPr>
          <p:nvPr/>
        </p:nvPicPr>
        <p:blipFill>
          <a:blip r:embed="rId3"/>
          <a:stretch>
            <a:fillRect/>
          </a:stretch>
        </p:blipFill>
        <p:spPr>
          <a:xfrm>
            <a:off x="9755068" y="2635689"/>
            <a:ext cx="3231142" cy="4456516"/>
          </a:xfrm>
          <a:prstGeom prst="rect">
            <a:avLst/>
          </a:prstGeom>
          <a:ln>
            <a:solidFill>
              <a:schemeClr val="accent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316128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CCE46EB-C573-49F8-8441-E96A68BAC926}"/>
              </a:ext>
            </a:extLst>
          </p:cNvPr>
          <p:cNvSpPr>
            <a:spLocks noGrp="1"/>
          </p:cNvSpPr>
          <p:nvPr>
            <p:ph type="title"/>
          </p:nvPr>
        </p:nvSpPr>
        <p:spPr>
          <a:xfrm>
            <a:off x="670931" y="611485"/>
            <a:ext cx="11818536" cy="933450"/>
          </a:xfrm>
        </p:spPr>
        <p:txBody>
          <a:bodyPr/>
          <a:lstStyle/>
          <a:p>
            <a:r>
              <a:rPr lang="zh-CN" altLang="en-US" dirty="0"/>
              <a:t>生命周期评估</a:t>
            </a:r>
            <a:endParaRPr lang="en-GB" dirty="0"/>
          </a:p>
        </p:txBody>
      </p:sp>
      <p:pic>
        <p:nvPicPr>
          <p:cNvPr id="6" name="Picture 5" descr="A picture containing circle&#10;&#10;Description automatically generated">
            <a:extLst>
              <a:ext uri="{FF2B5EF4-FFF2-40B4-BE49-F238E27FC236}">
                <a16:creationId xmlns:a16="http://schemas.microsoft.com/office/drawing/2014/main" id="{0ABF00E5-F754-474F-BDC1-15D9208E62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175" y="5724053"/>
            <a:ext cx="1440824" cy="1440824"/>
          </a:xfrm>
          <a:prstGeom prst="rect">
            <a:avLst/>
          </a:prstGeom>
        </p:spPr>
      </p:pic>
      <p:pic>
        <p:nvPicPr>
          <p:cNvPr id="10" name="Picture 9">
            <a:extLst>
              <a:ext uri="{FF2B5EF4-FFF2-40B4-BE49-F238E27FC236}">
                <a16:creationId xmlns:a16="http://schemas.microsoft.com/office/drawing/2014/main" id="{3DAE4F3F-E5C3-48E9-9806-DD616F5DE1EF}"/>
              </a:ext>
            </a:extLst>
          </p:cNvPr>
          <p:cNvPicPr>
            <a:picLocks noChangeAspect="1"/>
          </p:cNvPicPr>
          <p:nvPr/>
        </p:nvPicPr>
        <p:blipFill>
          <a:blip r:embed="rId4"/>
          <a:stretch>
            <a:fillRect/>
          </a:stretch>
        </p:blipFill>
        <p:spPr>
          <a:xfrm>
            <a:off x="670931" y="2047409"/>
            <a:ext cx="10555525" cy="3388612"/>
          </a:xfrm>
          <a:prstGeom prst="rect">
            <a:avLst/>
          </a:prstGeom>
        </p:spPr>
      </p:pic>
      <p:pic>
        <p:nvPicPr>
          <p:cNvPr id="12" name="Picture 11">
            <a:extLst>
              <a:ext uri="{FF2B5EF4-FFF2-40B4-BE49-F238E27FC236}">
                <a16:creationId xmlns:a16="http://schemas.microsoft.com/office/drawing/2014/main" id="{C91832E0-66AC-4264-A295-547771F25138}"/>
              </a:ext>
            </a:extLst>
          </p:cNvPr>
          <p:cNvPicPr>
            <a:picLocks noChangeAspect="1"/>
          </p:cNvPicPr>
          <p:nvPr/>
        </p:nvPicPr>
        <p:blipFill>
          <a:blip r:embed="rId5"/>
          <a:stretch>
            <a:fillRect/>
          </a:stretch>
        </p:blipFill>
        <p:spPr>
          <a:xfrm>
            <a:off x="10536311" y="1247156"/>
            <a:ext cx="2482978" cy="1854295"/>
          </a:xfrm>
          <a:prstGeom prst="rect">
            <a:avLst/>
          </a:prstGeom>
        </p:spPr>
      </p:pic>
      <p:sp>
        <p:nvSpPr>
          <p:cNvPr id="13" name="TextBox 12">
            <a:extLst>
              <a:ext uri="{FF2B5EF4-FFF2-40B4-BE49-F238E27FC236}">
                <a16:creationId xmlns:a16="http://schemas.microsoft.com/office/drawing/2014/main" id="{EEB91E6E-72A0-4BBD-B3DE-64F14623A292}"/>
              </a:ext>
            </a:extLst>
          </p:cNvPr>
          <p:cNvSpPr txBox="1"/>
          <p:nvPr/>
        </p:nvSpPr>
        <p:spPr>
          <a:xfrm>
            <a:off x="2781777" y="6516141"/>
            <a:ext cx="7596844" cy="435825"/>
          </a:xfrm>
          <a:prstGeom prst="rect">
            <a:avLst/>
          </a:prstGeom>
          <a:noFill/>
        </p:spPr>
        <p:txBody>
          <a:bodyPr wrap="square" rtlCol="0">
            <a:spAutoFit/>
          </a:bodyPr>
          <a:lstStyle/>
          <a:p>
            <a:pPr algn="ctr"/>
            <a:r>
              <a:rPr lang="en-GB" sz="2400" dirty="0">
                <a:solidFill>
                  <a:schemeClr val="tx1"/>
                </a:solidFill>
                <a:hlinkClick r:id="rId6"/>
              </a:rPr>
              <a:t>https://international-aluminium.org/resources/lifecycle/</a:t>
            </a:r>
            <a:endParaRPr lang="en-GB" sz="2400" dirty="0">
              <a:solidFill>
                <a:schemeClr val="tx1"/>
              </a:solidFill>
            </a:endParaRPr>
          </a:p>
        </p:txBody>
      </p:sp>
      <p:sp>
        <p:nvSpPr>
          <p:cNvPr id="2" name="文本框 1">
            <a:extLst>
              <a:ext uri="{FF2B5EF4-FFF2-40B4-BE49-F238E27FC236}">
                <a16:creationId xmlns:a16="http://schemas.microsoft.com/office/drawing/2014/main" id="{5A12D030-FBE9-0E8F-F60E-D36CF7802A97}"/>
              </a:ext>
            </a:extLst>
          </p:cNvPr>
          <p:cNvSpPr txBox="1"/>
          <p:nvPr/>
        </p:nvSpPr>
        <p:spPr>
          <a:xfrm>
            <a:off x="670931" y="2146119"/>
            <a:ext cx="9145300" cy="972000"/>
          </a:xfrm>
          <a:prstGeom prst="rect">
            <a:avLst/>
          </a:prstGeom>
          <a:solidFill>
            <a:schemeClr val="bg1"/>
          </a:solidFill>
        </p:spPr>
        <p:txBody>
          <a:bodyPr wrap="square" rtlCol="0">
            <a:spAutoFit/>
          </a:bodyPr>
          <a:lstStyle/>
          <a:p>
            <a:r>
              <a:rPr lang="zh-CN" altLang="en-US" sz="3600" b="1" dirty="0">
                <a:solidFill>
                  <a:schemeClr val="tx1"/>
                </a:solidFill>
              </a:rPr>
              <a:t>汽车生命周期最新评估模型</a:t>
            </a:r>
          </a:p>
        </p:txBody>
      </p:sp>
      <p:sp>
        <p:nvSpPr>
          <p:cNvPr id="3" name="文本框 2">
            <a:extLst>
              <a:ext uri="{FF2B5EF4-FFF2-40B4-BE49-F238E27FC236}">
                <a16:creationId xmlns:a16="http://schemas.microsoft.com/office/drawing/2014/main" id="{CDA08782-56D9-51E7-0DC6-FA31C5ED3C91}"/>
              </a:ext>
            </a:extLst>
          </p:cNvPr>
          <p:cNvSpPr txBox="1"/>
          <p:nvPr/>
        </p:nvSpPr>
        <p:spPr>
          <a:xfrm>
            <a:off x="5063703" y="4078803"/>
            <a:ext cx="1620000" cy="349968"/>
          </a:xfrm>
          <a:prstGeom prst="rect">
            <a:avLst/>
          </a:prstGeom>
          <a:solidFill>
            <a:schemeClr val="bg1"/>
          </a:solidFill>
        </p:spPr>
        <p:txBody>
          <a:bodyPr wrap="none" rtlCol="0">
            <a:spAutoFit/>
          </a:bodyPr>
          <a:lstStyle/>
          <a:p>
            <a:r>
              <a:rPr lang="en-US" altLang="zh-CN" dirty="0">
                <a:solidFill>
                  <a:schemeClr val="tx1"/>
                </a:solidFill>
              </a:rPr>
              <a:t>2019</a:t>
            </a:r>
            <a:r>
              <a:rPr lang="zh-CN" altLang="en-US" dirty="0">
                <a:solidFill>
                  <a:schemeClr val="tx1"/>
                </a:solidFill>
              </a:rPr>
              <a:t>年</a:t>
            </a:r>
            <a:r>
              <a:rPr lang="en-US" altLang="zh-CN" dirty="0">
                <a:solidFill>
                  <a:schemeClr val="tx1"/>
                </a:solidFill>
              </a:rPr>
              <a:t>2</a:t>
            </a:r>
            <a:r>
              <a:rPr lang="zh-CN" altLang="en-US" dirty="0">
                <a:solidFill>
                  <a:schemeClr val="tx1"/>
                </a:solidFill>
              </a:rPr>
              <a:t>月</a:t>
            </a:r>
          </a:p>
        </p:txBody>
      </p:sp>
      <p:sp>
        <p:nvSpPr>
          <p:cNvPr id="4" name="文本框 3">
            <a:extLst>
              <a:ext uri="{FF2B5EF4-FFF2-40B4-BE49-F238E27FC236}">
                <a16:creationId xmlns:a16="http://schemas.microsoft.com/office/drawing/2014/main" id="{4878C1C7-D227-5D9A-24BB-775D937F31D6}"/>
              </a:ext>
            </a:extLst>
          </p:cNvPr>
          <p:cNvSpPr txBox="1"/>
          <p:nvPr/>
        </p:nvSpPr>
        <p:spPr>
          <a:xfrm>
            <a:off x="743222" y="4659041"/>
            <a:ext cx="10116000" cy="684000"/>
          </a:xfrm>
          <a:prstGeom prst="rect">
            <a:avLst/>
          </a:prstGeom>
          <a:solidFill>
            <a:schemeClr val="bg1"/>
          </a:solidFill>
        </p:spPr>
        <p:txBody>
          <a:bodyPr wrap="none" rtlCol="0">
            <a:spAutoFit/>
          </a:bodyPr>
          <a:lstStyle/>
          <a:p>
            <a:r>
              <a:rPr lang="zh-CN" altLang="en-US" b="1" dirty="0">
                <a:solidFill>
                  <a:srgbClr val="5FAAB2"/>
                </a:solidFill>
              </a:rPr>
              <a:t>用于计算轻量型客车温室气体（</a:t>
            </a:r>
            <a:r>
              <a:rPr lang="en-US" altLang="zh-CN" b="1" dirty="0">
                <a:solidFill>
                  <a:srgbClr val="5FAAB2"/>
                </a:solidFill>
              </a:rPr>
              <a:t>GHG</a:t>
            </a:r>
            <a:r>
              <a:rPr lang="zh-CN" altLang="en-US" b="1" dirty="0">
                <a:solidFill>
                  <a:srgbClr val="5FAAB2"/>
                </a:solidFill>
              </a:rPr>
              <a:t>）排放缩减量</a:t>
            </a:r>
          </a:p>
        </p:txBody>
      </p:sp>
    </p:spTree>
    <p:extLst>
      <p:ext uri="{BB962C8B-B14F-4D97-AF65-F5344CB8AC3E}">
        <p14:creationId xmlns:p14="http://schemas.microsoft.com/office/powerpoint/2010/main" val="34105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F7079-A7A2-4E4F-AD6D-931DCA1E3F6D}"/>
              </a:ext>
            </a:extLst>
          </p:cNvPr>
          <p:cNvSpPr>
            <a:spLocks noGrp="1"/>
          </p:cNvSpPr>
          <p:nvPr>
            <p:ph type="title"/>
          </p:nvPr>
        </p:nvSpPr>
        <p:spPr>
          <a:xfrm>
            <a:off x="2039366" y="323453"/>
            <a:ext cx="8712969" cy="933450"/>
          </a:xfrm>
        </p:spPr>
        <p:txBody>
          <a:bodyPr/>
          <a:lstStyle/>
          <a:p>
            <a:r>
              <a:rPr lang="zh-CN" altLang="en-US" dirty="0"/>
              <a:t>数据与透明度</a:t>
            </a:r>
            <a:endParaRPr lang="en-GB" dirty="0"/>
          </a:p>
        </p:txBody>
      </p:sp>
      <p:sp>
        <p:nvSpPr>
          <p:cNvPr id="3" name="Content Placeholder 2">
            <a:extLst>
              <a:ext uri="{FF2B5EF4-FFF2-40B4-BE49-F238E27FC236}">
                <a16:creationId xmlns:a16="http://schemas.microsoft.com/office/drawing/2014/main" id="{C068B5D9-FF0C-4A64-95BA-0A91425FF7EA}"/>
              </a:ext>
            </a:extLst>
          </p:cNvPr>
          <p:cNvSpPr>
            <a:spLocks noGrp="1"/>
          </p:cNvSpPr>
          <p:nvPr>
            <p:ph idx="1"/>
          </p:nvPr>
        </p:nvSpPr>
        <p:spPr>
          <a:xfrm>
            <a:off x="6489254" y="6516141"/>
            <a:ext cx="6783362" cy="1043533"/>
          </a:xfrm>
        </p:spPr>
        <p:txBody>
          <a:bodyPr/>
          <a:lstStyle/>
          <a:p>
            <a:pPr marL="0" indent="0" algn="r">
              <a:buNone/>
            </a:pPr>
            <a:r>
              <a:rPr lang="en-GB" sz="1800" dirty="0">
                <a:hlinkClick r:id="" action="ppaction://noaction"/>
              </a:rPr>
              <a:t>https://international-aluminium.org/statistics/primary-aluminium-production/</a:t>
            </a:r>
          </a:p>
          <a:p>
            <a:pPr marL="0" indent="0" algn="r">
              <a:buNone/>
            </a:pPr>
            <a:r>
              <a:rPr lang="en-GB" sz="1800" dirty="0">
                <a:hlinkClick r:id="" action="ppaction://noaction"/>
              </a:rPr>
              <a:t>https://alucycle.international-aluminium.org/</a:t>
            </a:r>
            <a:endParaRPr lang="en-GB" sz="1800" dirty="0"/>
          </a:p>
          <a:p>
            <a:pPr marL="0" indent="0" algn="r">
              <a:buNone/>
            </a:pPr>
            <a:endParaRPr lang="en-GB" sz="1800" dirty="0"/>
          </a:p>
        </p:txBody>
      </p:sp>
      <p:pic>
        <p:nvPicPr>
          <p:cNvPr id="6" name="Picture 5">
            <a:extLst>
              <a:ext uri="{FF2B5EF4-FFF2-40B4-BE49-F238E27FC236}">
                <a16:creationId xmlns:a16="http://schemas.microsoft.com/office/drawing/2014/main" id="{19B01E8A-FA47-4C3C-A6E5-B911AF51D986}"/>
              </a:ext>
            </a:extLst>
          </p:cNvPr>
          <p:cNvPicPr>
            <a:picLocks noChangeAspect="1"/>
          </p:cNvPicPr>
          <p:nvPr/>
        </p:nvPicPr>
        <p:blipFill>
          <a:blip r:embed="rId3"/>
          <a:stretch>
            <a:fillRect/>
          </a:stretch>
        </p:blipFill>
        <p:spPr>
          <a:xfrm>
            <a:off x="95151" y="1743393"/>
            <a:ext cx="6394102" cy="2252468"/>
          </a:xfrm>
          <a:prstGeom prst="rect">
            <a:avLst/>
          </a:prstGeom>
        </p:spPr>
      </p:pic>
      <p:pic>
        <p:nvPicPr>
          <p:cNvPr id="8" name="Picture 7">
            <a:extLst>
              <a:ext uri="{FF2B5EF4-FFF2-40B4-BE49-F238E27FC236}">
                <a16:creationId xmlns:a16="http://schemas.microsoft.com/office/drawing/2014/main" id="{ED7A80D8-E808-4392-B488-CCDC9B3BF7F4}"/>
              </a:ext>
            </a:extLst>
          </p:cNvPr>
          <p:cNvPicPr>
            <a:picLocks noChangeAspect="1"/>
          </p:cNvPicPr>
          <p:nvPr/>
        </p:nvPicPr>
        <p:blipFill>
          <a:blip r:embed="rId4"/>
          <a:stretch>
            <a:fillRect/>
          </a:stretch>
        </p:blipFill>
        <p:spPr>
          <a:xfrm>
            <a:off x="-31302" y="3982326"/>
            <a:ext cx="6520555" cy="3577349"/>
          </a:xfrm>
          <a:prstGeom prst="rect">
            <a:avLst/>
          </a:prstGeom>
        </p:spPr>
      </p:pic>
      <p:grpSp>
        <p:nvGrpSpPr>
          <p:cNvPr id="9" name="Group 8">
            <a:extLst>
              <a:ext uri="{FF2B5EF4-FFF2-40B4-BE49-F238E27FC236}">
                <a16:creationId xmlns:a16="http://schemas.microsoft.com/office/drawing/2014/main" id="{036AE374-2A59-4B30-BFC8-A5EE37CE94E6}"/>
              </a:ext>
            </a:extLst>
          </p:cNvPr>
          <p:cNvGrpSpPr/>
          <p:nvPr/>
        </p:nvGrpSpPr>
        <p:grpSpPr>
          <a:xfrm>
            <a:off x="6709883" y="2339677"/>
            <a:ext cx="6297836" cy="3618033"/>
            <a:chOff x="1881638" y="1722103"/>
            <a:chExt cx="10094339" cy="5799080"/>
          </a:xfrm>
        </p:grpSpPr>
        <p:pic>
          <p:nvPicPr>
            <p:cNvPr id="10" name="Picture 9" descr="A picture containing colorful, room&#10;&#10;Description automatically generated">
              <a:extLst>
                <a:ext uri="{FF2B5EF4-FFF2-40B4-BE49-F238E27FC236}">
                  <a16:creationId xmlns:a16="http://schemas.microsoft.com/office/drawing/2014/main" id="{0AE7B02B-562C-4CAF-88F0-98B07B9E05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352" y="1785248"/>
              <a:ext cx="10080625" cy="5670725"/>
            </a:xfrm>
            <a:prstGeom prst="rect">
              <a:avLst/>
            </a:prstGeom>
          </p:spPr>
        </p:pic>
        <p:grpSp>
          <p:nvGrpSpPr>
            <p:cNvPr id="11" name="Group 10">
              <a:extLst>
                <a:ext uri="{FF2B5EF4-FFF2-40B4-BE49-F238E27FC236}">
                  <a16:creationId xmlns:a16="http://schemas.microsoft.com/office/drawing/2014/main" id="{43B5E0F3-DFF8-43A2-8C2A-E810952B5D05}"/>
                </a:ext>
              </a:extLst>
            </p:cNvPr>
            <p:cNvGrpSpPr/>
            <p:nvPr/>
          </p:nvGrpSpPr>
          <p:grpSpPr>
            <a:xfrm>
              <a:off x="1881638" y="1722103"/>
              <a:ext cx="9505638" cy="3703938"/>
              <a:chOff x="1881638" y="1722103"/>
              <a:chExt cx="9505638" cy="3703938"/>
            </a:xfrm>
          </p:grpSpPr>
          <p:sp>
            <p:nvSpPr>
              <p:cNvPr id="15" name="TextBox 14">
                <a:extLst>
                  <a:ext uri="{FF2B5EF4-FFF2-40B4-BE49-F238E27FC236}">
                    <a16:creationId xmlns:a16="http://schemas.microsoft.com/office/drawing/2014/main" id="{B81C8B25-9CA1-4E76-90D8-FE1F81473BA4}"/>
                  </a:ext>
                </a:extLst>
              </p:cNvPr>
              <p:cNvSpPr txBox="1"/>
              <p:nvPr/>
            </p:nvSpPr>
            <p:spPr>
              <a:xfrm>
                <a:off x="1881638" y="2643661"/>
                <a:ext cx="1323722" cy="377384"/>
              </a:xfrm>
              <a:prstGeom prst="rect">
                <a:avLst/>
              </a:prstGeom>
              <a:solidFill>
                <a:schemeClr val="bg1"/>
              </a:solidFill>
            </p:spPr>
            <p:txBody>
              <a:bodyPr wrap="none" rtlCol="0">
                <a:spAutoFit/>
              </a:bodyPr>
              <a:lstStyle/>
              <a:p>
                <a:r>
                  <a:rPr lang="zh-CN" altLang="en-US" sz="1000" dirty="0">
                    <a:solidFill>
                      <a:schemeClr val="tx1"/>
                    </a:solidFill>
                  </a:rPr>
                  <a:t>单位：千吨</a:t>
                </a:r>
                <a:endParaRPr lang="en-GB" sz="1000" dirty="0">
                  <a:solidFill>
                    <a:schemeClr val="tx1"/>
                  </a:solidFill>
                </a:endParaRPr>
              </a:p>
            </p:txBody>
          </p:sp>
          <p:sp>
            <p:nvSpPr>
              <p:cNvPr id="16" name="TextBox 15">
                <a:extLst>
                  <a:ext uri="{FF2B5EF4-FFF2-40B4-BE49-F238E27FC236}">
                    <a16:creationId xmlns:a16="http://schemas.microsoft.com/office/drawing/2014/main" id="{AE60B490-6FE9-493C-97E5-68799DBABA80}"/>
                  </a:ext>
                </a:extLst>
              </p:cNvPr>
              <p:cNvSpPr txBox="1"/>
              <p:nvPr/>
            </p:nvSpPr>
            <p:spPr>
              <a:xfrm>
                <a:off x="9880685" y="1722105"/>
                <a:ext cx="1118175" cy="377384"/>
              </a:xfrm>
              <a:prstGeom prst="rect">
                <a:avLst/>
              </a:prstGeom>
              <a:solidFill>
                <a:schemeClr val="bg1"/>
              </a:solidFill>
            </p:spPr>
            <p:txBody>
              <a:bodyPr wrap="none" rtlCol="0">
                <a:spAutoFit/>
              </a:bodyPr>
              <a:lstStyle/>
              <a:p>
                <a:r>
                  <a:rPr lang="zh-CN" altLang="en-US" sz="1000" dirty="0">
                    <a:solidFill>
                      <a:schemeClr val="tx1"/>
                    </a:solidFill>
                  </a:rPr>
                  <a:t>铝锭生产</a:t>
                </a:r>
                <a:endParaRPr lang="en-GB" sz="1000" dirty="0">
                  <a:solidFill>
                    <a:schemeClr val="tx1"/>
                  </a:solidFill>
                </a:endParaRPr>
              </a:p>
            </p:txBody>
          </p:sp>
          <p:sp>
            <p:nvSpPr>
              <p:cNvPr id="17" name="TextBox 16">
                <a:extLst>
                  <a:ext uri="{FF2B5EF4-FFF2-40B4-BE49-F238E27FC236}">
                    <a16:creationId xmlns:a16="http://schemas.microsoft.com/office/drawing/2014/main" id="{25690CA5-6AB3-4FA8-B6EA-4A619A7BC3D4}"/>
                  </a:ext>
                </a:extLst>
              </p:cNvPr>
              <p:cNvSpPr txBox="1"/>
              <p:nvPr/>
            </p:nvSpPr>
            <p:spPr>
              <a:xfrm>
                <a:off x="9858008" y="3299228"/>
                <a:ext cx="1529268" cy="377384"/>
              </a:xfrm>
              <a:prstGeom prst="rect">
                <a:avLst/>
              </a:prstGeom>
              <a:solidFill>
                <a:schemeClr val="bg1"/>
              </a:solidFill>
            </p:spPr>
            <p:txBody>
              <a:bodyPr wrap="none" rtlCol="0">
                <a:spAutoFit/>
              </a:bodyPr>
              <a:lstStyle/>
              <a:p>
                <a:r>
                  <a:rPr lang="zh-CN" altLang="en-US" sz="1000" dirty="0">
                    <a:solidFill>
                      <a:schemeClr val="tx1"/>
                    </a:solidFill>
                  </a:rPr>
                  <a:t>再生铝锭生产</a:t>
                </a:r>
                <a:endParaRPr lang="en-GB" sz="1000" dirty="0">
                  <a:solidFill>
                    <a:schemeClr val="tx1"/>
                  </a:solidFill>
                </a:endParaRPr>
              </a:p>
            </p:txBody>
          </p:sp>
          <p:sp>
            <p:nvSpPr>
              <p:cNvPr id="18" name="TextBox 17">
                <a:extLst>
                  <a:ext uri="{FF2B5EF4-FFF2-40B4-BE49-F238E27FC236}">
                    <a16:creationId xmlns:a16="http://schemas.microsoft.com/office/drawing/2014/main" id="{373C7B56-27C2-4D5B-8C59-7532D9913C8B}"/>
                  </a:ext>
                </a:extLst>
              </p:cNvPr>
              <p:cNvSpPr txBox="1"/>
              <p:nvPr/>
            </p:nvSpPr>
            <p:spPr>
              <a:xfrm>
                <a:off x="9858008" y="4813208"/>
                <a:ext cx="912629" cy="377384"/>
              </a:xfrm>
              <a:prstGeom prst="rect">
                <a:avLst/>
              </a:prstGeom>
              <a:solidFill>
                <a:schemeClr val="bg1"/>
              </a:solidFill>
            </p:spPr>
            <p:txBody>
              <a:bodyPr wrap="none" rtlCol="0">
                <a:spAutoFit/>
              </a:bodyPr>
              <a:lstStyle/>
              <a:p>
                <a:r>
                  <a:rPr lang="zh-CN" altLang="en-US" sz="1000" dirty="0">
                    <a:solidFill>
                      <a:schemeClr val="tx1"/>
                    </a:solidFill>
                  </a:rPr>
                  <a:t>库存量</a:t>
                </a:r>
                <a:endParaRPr lang="en-GB" sz="1000" dirty="0">
                  <a:solidFill>
                    <a:schemeClr val="tx1"/>
                  </a:solidFill>
                </a:endParaRPr>
              </a:p>
            </p:txBody>
          </p:sp>
          <p:sp>
            <p:nvSpPr>
              <p:cNvPr id="19" name="TextBox 18">
                <a:extLst>
                  <a:ext uri="{FF2B5EF4-FFF2-40B4-BE49-F238E27FC236}">
                    <a16:creationId xmlns:a16="http://schemas.microsoft.com/office/drawing/2014/main" id="{1D954098-F661-4D2E-8B95-7B48A45B10D0}"/>
                  </a:ext>
                </a:extLst>
              </p:cNvPr>
              <p:cNvSpPr txBox="1"/>
              <p:nvPr/>
            </p:nvSpPr>
            <p:spPr>
              <a:xfrm>
                <a:off x="2259937" y="3229428"/>
                <a:ext cx="707081" cy="377384"/>
              </a:xfrm>
              <a:prstGeom prst="rect">
                <a:avLst/>
              </a:prstGeom>
              <a:solidFill>
                <a:schemeClr val="bg1"/>
              </a:solidFill>
            </p:spPr>
            <p:txBody>
              <a:bodyPr wrap="none" rtlCol="0">
                <a:spAutoFit/>
              </a:bodyPr>
              <a:lstStyle/>
              <a:p>
                <a:r>
                  <a:rPr lang="zh-CN" altLang="en-US" sz="1000" dirty="0">
                    <a:solidFill>
                      <a:schemeClr val="tx1"/>
                    </a:solidFill>
                  </a:rPr>
                  <a:t>采矿</a:t>
                </a:r>
                <a:endParaRPr lang="en-GB" sz="1000" dirty="0">
                  <a:solidFill>
                    <a:schemeClr val="tx1"/>
                  </a:solidFill>
                </a:endParaRPr>
              </a:p>
            </p:txBody>
          </p:sp>
          <p:sp>
            <p:nvSpPr>
              <p:cNvPr id="20" name="TextBox 19">
                <a:extLst>
                  <a:ext uri="{FF2B5EF4-FFF2-40B4-BE49-F238E27FC236}">
                    <a16:creationId xmlns:a16="http://schemas.microsoft.com/office/drawing/2014/main" id="{3FEFAE74-1F5C-49D7-9D40-43DA7B7A0647}"/>
                  </a:ext>
                </a:extLst>
              </p:cNvPr>
              <p:cNvSpPr txBox="1"/>
              <p:nvPr/>
            </p:nvSpPr>
            <p:spPr>
              <a:xfrm>
                <a:off x="2975473" y="3214629"/>
                <a:ext cx="707081" cy="377384"/>
              </a:xfrm>
              <a:prstGeom prst="rect">
                <a:avLst/>
              </a:prstGeom>
              <a:solidFill>
                <a:schemeClr val="bg1"/>
              </a:solidFill>
            </p:spPr>
            <p:txBody>
              <a:bodyPr wrap="none" rtlCol="0">
                <a:spAutoFit/>
              </a:bodyPr>
              <a:lstStyle/>
              <a:p>
                <a:r>
                  <a:rPr lang="zh-CN" altLang="en-US" sz="1000" dirty="0">
                    <a:solidFill>
                      <a:schemeClr val="tx1"/>
                    </a:solidFill>
                  </a:rPr>
                  <a:t>精炼</a:t>
                </a:r>
                <a:endParaRPr lang="en-GB" sz="1000" dirty="0">
                  <a:solidFill>
                    <a:schemeClr val="tx1"/>
                  </a:solidFill>
                </a:endParaRPr>
              </a:p>
            </p:txBody>
          </p:sp>
          <p:sp>
            <p:nvSpPr>
              <p:cNvPr id="21" name="TextBox 20">
                <a:extLst>
                  <a:ext uri="{FF2B5EF4-FFF2-40B4-BE49-F238E27FC236}">
                    <a16:creationId xmlns:a16="http://schemas.microsoft.com/office/drawing/2014/main" id="{E7C96B37-BC3F-4E56-907F-BED6CA9C5ED6}"/>
                  </a:ext>
                </a:extLst>
              </p:cNvPr>
              <p:cNvSpPr txBox="1"/>
              <p:nvPr/>
            </p:nvSpPr>
            <p:spPr>
              <a:xfrm>
                <a:off x="3983583" y="1722103"/>
                <a:ext cx="1118175" cy="377384"/>
              </a:xfrm>
              <a:prstGeom prst="rect">
                <a:avLst/>
              </a:prstGeom>
              <a:solidFill>
                <a:schemeClr val="bg1"/>
              </a:solidFill>
            </p:spPr>
            <p:txBody>
              <a:bodyPr wrap="none" rtlCol="0">
                <a:spAutoFit/>
              </a:bodyPr>
              <a:lstStyle/>
              <a:p>
                <a:r>
                  <a:rPr lang="zh-CN" altLang="en-US" sz="1000" dirty="0">
                    <a:solidFill>
                      <a:schemeClr val="tx1"/>
                    </a:solidFill>
                  </a:rPr>
                  <a:t>废料管理</a:t>
                </a:r>
                <a:endParaRPr lang="en-GB" sz="1000" dirty="0">
                  <a:solidFill>
                    <a:schemeClr val="tx1"/>
                  </a:solidFill>
                </a:endParaRPr>
              </a:p>
            </p:txBody>
          </p:sp>
          <p:sp>
            <p:nvSpPr>
              <p:cNvPr id="22" name="TextBox 21">
                <a:extLst>
                  <a:ext uri="{FF2B5EF4-FFF2-40B4-BE49-F238E27FC236}">
                    <a16:creationId xmlns:a16="http://schemas.microsoft.com/office/drawing/2014/main" id="{343B2DC9-4194-425C-9A44-6B2EAB3E9FFF}"/>
                  </a:ext>
                </a:extLst>
              </p:cNvPr>
              <p:cNvSpPr txBox="1"/>
              <p:nvPr/>
            </p:nvSpPr>
            <p:spPr>
              <a:xfrm>
                <a:off x="4150072" y="5048657"/>
                <a:ext cx="1668013" cy="377384"/>
              </a:xfrm>
              <a:prstGeom prst="rect">
                <a:avLst/>
              </a:prstGeom>
              <a:solidFill>
                <a:schemeClr val="bg1"/>
              </a:solidFill>
            </p:spPr>
            <p:txBody>
              <a:bodyPr wrap="none" rtlCol="0">
                <a:spAutoFit/>
              </a:bodyPr>
              <a:lstStyle/>
              <a:p>
                <a:r>
                  <a:rPr lang="zh-CN" altLang="en-US" sz="1000" dirty="0">
                    <a:solidFill>
                      <a:schemeClr val="tx1"/>
                    </a:solidFill>
                  </a:rPr>
                  <a:t>生产</a:t>
                </a:r>
                <a:r>
                  <a:rPr lang="en-US" altLang="zh-CN" sz="1000" dirty="0">
                    <a:solidFill>
                      <a:schemeClr val="tx1"/>
                    </a:solidFill>
                  </a:rPr>
                  <a:t>-</a:t>
                </a:r>
                <a:r>
                  <a:rPr lang="zh-CN" altLang="en-US" sz="1000" dirty="0">
                    <a:solidFill>
                      <a:schemeClr val="tx1"/>
                    </a:solidFill>
                  </a:rPr>
                  <a:t>装配</a:t>
                </a:r>
                <a:r>
                  <a:rPr lang="en-US" altLang="zh-CN" sz="1000" dirty="0">
                    <a:solidFill>
                      <a:schemeClr val="tx1"/>
                    </a:solidFill>
                  </a:rPr>
                  <a:t>-</a:t>
                </a:r>
                <a:r>
                  <a:rPr lang="zh-CN" altLang="en-US" sz="1000" dirty="0">
                    <a:solidFill>
                      <a:schemeClr val="tx1"/>
                    </a:solidFill>
                  </a:rPr>
                  <a:t>制造</a:t>
                </a:r>
                <a:endParaRPr lang="en-GB" sz="1000" dirty="0">
                  <a:solidFill>
                    <a:schemeClr val="tx1"/>
                  </a:solidFill>
                </a:endParaRPr>
              </a:p>
            </p:txBody>
          </p:sp>
          <p:sp>
            <p:nvSpPr>
              <p:cNvPr id="25" name="TextBox 24">
                <a:extLst>
                  <a:ext uri="{FF2B5EF4-FFF2-40B4-BE49-F238E27FC236}">
                    <a16:creationId xmlns:a16="http://schemas.microsoft.com/office/drawing/2014/main" id="{FB1834B5-CF80-45F4-9DD4-9B2503D2C5B7}"/>
                  </a:ext>
                </a:extLst>
              </p:cNvPr>
              <p:cNvSpPr txBox="1"/>
              <p:nvPr/>
            </p:nvSpPr>
            <p:spPr>
              <a:xfrm>
                <a:off x="7257996" y="4669319"/>
                <a:ext cx="707081" cy="377384"/>
              </a:xfrm>
              <a:prstGeom prst="rect">
                <a:avLst/>
              </a:prstGeom>
              <a:solidFill>
                <a:schemeClr val="bg1"/>
              </a:solidFill>
            </p:spPr>
            <p:txBody>
              <a:bodyPr wrap="none" rtlCol="0">
                <a:spAutoFit/>
              </a:bodyPr>
              <a:lstStyle/>
              <a:p>
                <a:r>
                  <a:rPr lang="zh-CN" altLang="en-US" sz="1000" dirty="0">
                    <a:solidFill>
                      <a:schemeClr val="tx1"/>
                    </a:solidFill>
                  </a:rPr>
                  <a:t>使用</a:t>
                </a:r>
                <a:endParaRPr lang="en-GB" sz="1000" dirty="0">
                  <a:solidFill>
                    <a:schemeClr val="tx1"/>
                  </a:solidFill>
                </a:endParaRPr>
              </a:p>
            </p:txBody>
          </p:sp>
          <p:sp>
            <p:nvSpPr>
              <p:cNvPr id="26" name="TextBox 25">
                <a:extLst>
                  <a:ext uri="{FF2B5EF4-FFF2-40B4-BE49-F238E27FC236}">
                    <a16:creationId xmlns:a16="http://schemas.microsoft.com/office/drawing/2014/main" id="{B50F5922-4998-4107-AD06-494BDFF72009}"/>
                  </a:ext>
                </a:extLst>
              </p:cNvPr>
              <p:cNvSpPr txBox="1"/>
              <p:nvPr/>
            </p:nvSpPr>
            <p:spPr>
              <a:xfrm>
                <a:off x="8160047" y="3599627"/>
                <a:ext cx="1115606" cy="377384"/>
              </a:xfrm>
              <a:prstGeom prst="rect">
                <a:avLst/>
              </a:prstGeom>
              <a:solidFill>
                <a:schemeClr val="bg1"/>
              </a:solidFill>
            </p:spPr>
            <p:txBody>
              <a:bodyPr wrap="none" rtlCol="0">
                <a:spAutoFit/>
              </a:bodyPr>
              <a:lstStyle/>
              <a:p>
                <a:r>
                  <a:rPr lang="en-GB" sz="1000" dirty="0">
                    <a:solidFill>
                      <a:schemeClr val="tx1"/>
                    </a:solidFill>
                  </a:rPr>
                  <a:t>EOL</a:t>
                </a:r>
                <a:r>
                  <a:rPr lang="zh-CN" altLang="en-US" sz="1000" dirty="0">
                    <a:solidFill>
                      <a:schemeClr val="tx1"/>
                    </a:solidFill>
                  </a:rPr>
                  <a:t>管理</a:t>
                </a:r>
                <a:endParaRPr lang="en-GB" sz="1000" dirty="0">
                  <a:solidFill>
                    <a:schemeClr val="tx1"/>
                  </a:solidFill>
                </a:endParaRPr>
              </a:p>
            </p:txBody>
          </p:sp>
        </p:grpSp>
        <p:sp>
          <p:nvSpPr>
            <p:cNvPr id="12" name="TextBox 11">
              <a:extLst>
                <a:ext uri="{FF2B5EF4-FFF2-40B4-BE49-F238E27FC236}">
                  <a16:creationId xmlns:a16="http://schemas.microsoft.com/office/drawing/2014/main" id="{E00958A4-964F-4E10-A360-354557ADC76B}"/>
                </a:ext>
              </a:extLst>
            </p:cNvPr>
            <p:cNvSpPr txBox="1"/>
            <p:nvPr/>
          </p:nvSpPr>
          <p:spPr>
            <a:xfrm>
              <a:off x="2975473" y="7139174"/>
              <a:ext cx="1118175" cy="377384"/>
            </a:xfrm>
            <a:prstGeom prst="rect">
              <a:avLst/>
            </a:prstGeom>
            <a:solidFill>
              <a:schemeClr val="bg1"/>
            </a:solidFill>
          </p:spPr>
          <p:txBody>
            <a:bodyPr wrap="none" rtlCol="0">
              <a:spAutoFit/>
            </a:bodyPr>
            <a:lstStyle/>
            <a:p>
              <a:r>
                <a:rPr lang="zh-CN" altLang="en-US" sz="1000" dirty="0">
                  <a:solidFill>
                    <a:schemeClr val="tx1"/>
                  </a:solidFill>
                </a:rPr>
                <a:t>采充平衡</a:t>
              </a:r>
              <a:endParaRPr lang="en-GB" sz="1000" dirty="0">
                <a:solidFill>
                  <a:schemeClr val="tx1"/>
                </a:solidFill>
              </a:endParaRPr>
            </a:p>
          </p:txBody>
        </p:sp>
        <p:sp>
          <p:nvSpPr>
            <p:cNvPr id="13" name="TextBox 12">
              <a:extLst>
                <a:ext uri="{FF2B5EF4-FFF2-40B4-BE49-F238E27FC236}">
                  <a16:creationId xmlns:a16="http://schemas.microsoft.com/office/drawing/2014/main" id="{DA49F0C8-C59F-4E63-A05B-6C7CB1325B1E}"/>
                </a:ext>
              </a:extLst>
            </p:cNvPr>
            <p:cNvSpPr txBox="1"/>
            <p:nvPr/>
          </p:nvSpPr>
          <p:spPr>
            <a:xfrm>
              <a:off x="4199987" y="7139176"/>
              <a:ext cx="1118175" cy="377384"/>
            </a:xfrm>
            <a:prstGeom prst="rect">
              <a:avLst/>
            </a:prstGeom>
            <a:solidFill>
              <a:schemeClr val="bg1"/>
            </a:solidFill>
          </p:spPr>
          <p:txBody>
            <a:bodyPr wrap="none" rtlCol="0">
              <a:spAutoFit/>
            </a:bodyPr>
            <a:lstStyle/>
            <a:p>
              <a:r>
                <a:rPr lang="zh-CN" altLang="en-US" sz="1000" dirty="0">
                  <a:solidFill>
                    <a:schemeClr val="tx1"/>
                  </a:solidFill>
                </a:rPr>
                <a:t>残渣管理</a:t>
              </a:r>
              <a:endParaRPr lang="en-GB" sz="1000" dirty="0">
                <a:solidFill>
                  <a:schemeClr val="tx1"/>
                </a:solidFill>
              </a:endParaRPr>
            </a:p>
          </p:txBody>
        </p:sp>
        <p:sp>
          <p:nvSpPr>
            <p:cNvPr id="14" name="TextBox 13">
              <a:extLst>
                <a:ext uri="{FF2B5EF4-FFF2-40B4-BE49-F238E27FC236}">
                  <a16:creationId xmlns:a16="http://schemas.microsoft.com/office/drawing/2014/main" id="{BE6720C5-2892-4ABF-8B17-0352C2CBE41D}"/>
                </a:ext>
              </a:extLst>
            </p:cNvPr>
            <p:cNvSpPr txBox="1"/>
            <p:nvPr/>
          </p:nvSpPr>
          <p:spPr>
            <a:xfrm>
              <a:off x="9093553" y="7143799"/>
              <a:ext cx="1254351" cy="377384"/>
            </a:xfrm>
            <a:prstGeom prst="rect">
              <a:avLst/>
            </a:prstGeom>
            <a:solidFill>
              <a:schemeClr val="bg1"/>
            </a:solidFill>
          </p:spPr>
          <p:txBody>
            <a:bodyPr wrap="none" rtlCol="0">
              <a:spAutoFit/>
            </a:bodyPr>
            <a:lstStyle/>
            <a:p>
              <a:r>
                <a:rPr lang="zh-CN" altLang="en-US" sz="1000" dirty="0">
                  <a:solidFill>
                    <a:schemeClr val="tx1"/>
                  </a:solidFill>
                </a:rPr>
                <a:t>处理</a:t>
              </a:r>
              <a:r>
                <a:rPr lang="en-US" altLang="zh-CN" sz="1000" dirty="0">
                  <a:solidFill>
                    <a:schemeClr val="tx1"/>
                  </a:solidFill>
                </a:rPr>
                <a:t>&amp;</a:t>
              </a:r>
              <a:r>
                <a:rPr lang="zh-CN" altLang="en-US" sz="1000" dirty="0">
                  <a:solidFill>
                    <a:schemeClr val="tx1"/>
                  </a:solidFill>
                </a:rPr>
                <a:t>焚毁</a:t>
              </a:r>
              <a:endParaRPr lang="en-GB" sz="1000" dirty="0">
                <a:solidFill>
                  <a:schemeClr val="tx1"/>
                </a:solidFill>
              </a:endParaRPr>
            </a:p>
          </p:txBody>
        </p:sp>
      </p:grpSp>
      <p:sp>
        <p:nvSpPr>
          <p:cNvPr id="4" name="文本框 3">
            <a:extLst>
              <a:ext uri="{FF2B5EF4-FFF2-40B4-BE49-F238E27FC236}">
                <a16:creationId xmlns:a16="http://schemas.microsoft.com/office/drawing/2014/main" id="{488B110A-6B9C-0839-605A-1B265DAAF144}"/>
              </a:ext>
            </a:extLst>
          </p:cNvPr>
          <p:cNvSpPr txBox="1"/>
          <p:nvPr/>
        </p:nvSpPr>
        <p:spPr>
          <a:xfrm>
            <a:off x="95151" y="1822672"/>
            <a:ext cx="936000" cy="228973"/>
          </a:xfrm>
          <a:prstGeom prst="rect">
            <a:avLst/>
          </a:prstGeom>
          <a:solidFill>
            <a:schemeClr val="bg1"/>
          </a:solidFill>
        </p:spPr>
        <p:txBody>
          <a:bodyPr wrap="none" lIns="0" tIns="0" rIns="0" bIns="0" rtlCol="0">
            <a:spAutoFit/>
          </a:bodyPr>
          <a:lstStyle/>
          <a:p>
            <a:pPr algn="ctr"/>
            <a:r>
              <a:rPr lang="zh-CN" altLang="en-US" sz="1600" b="1" dirty="0">
                <a:solidFill>
                  <a:schemeClr val="tx1"/>
                </a:solidFill>
              </a:rPr>
              <a:t>数据统计</a:t>
            </a:r>
          </a:p>
        </p:txBody>
      </p:sp>
      <p:sp>
        <p:nvSpPr>
          <p:cNvPr id="5" name="文本框 4">
            <a:extLst>
              <a:ext uri="{FF2B5EF4-FFF2-40B4-BE49-F238E27FC236}">
                <a16:creationId xmlns:a16="http://schemas.microsoft.com/office/drawing/2014/main" id="{F1722780-0906-955B-9CCB-26E8B10FD456}"/>
              </a:ext>
            </a:extLst>
          </p:cNvPr>
          <p:cNvSpPr txBox="1"/>
          <p:nvPr/>
        </p:nvSpPr>
        <p:spPr>
          <a:xfrm>
            <a:off x="281672" y="2411685"/>
            <a:ext cx="1512000" cy="157415"/>
          </a:xfrm>
          <a:prstGeom prst="rect">
            <a:avLst/>
          </a:prstGeom>
          <a:solidFill>
            <a:srgbClr val="CD8200"/>
          </a:solidFill>
        </p:spPr>
        <p:txBody>
          <a:bodyPr wrap="none" lIns="0" tIns="0" rIns="0" bIns="0" rtlCol="0">
            <a:spAutoFit/>
          </a:bodyPr>
          <a:lstStyle/>
          <a:p>
            <a:r>
              <a:rPr lang="zh-CN" altLang="en-US" sz="1100" dirty="0"/>
              <a:t>电解铝生产</a:t>
            </a:r>
          </a:p>
        </p:txBody>
      </p:sp>
      <p:sp>
        <p:nvSpPr>
          <p:cNvPr id="7" name="文本框 6">
            <a:extLst>
              <a:ext uri="{FF2B5EF4-FFF2-40B4-BE49-F238E27FC236}">
                <a16:creationId xmlns:a16="http://schemas.microsoft.com/office/drawing/2014/main" id="{780D5C99-802D-BEB5-88C5-3FBA7D793C66}"/>
              </a:ext>
            </a:extLst>
          </p:cNvPr>
          <p:cNvSpPr txBox="1"/>
          <p:nvPr/>
        </p:nvSpPr>
        <p:spPr>
          <a:xfrm>
            <a:off x="167159" y="2641229"/>
            <a:ext cx="2232000" cy="157415"/>
          </a:xfrm>
          <a:prstGeom prst="rect">
            <a:avLst/>
          </a:prstGeom>
          <a:solidFill>
            <a:srgbClr val="57A5AE"/>
          </a:solidFill>
        </p:spPr>
        <p:txBody>
          <a:bodyPr wrap="none" lIns="0" tIns="0" rIns="0" bIns="0" rtlCol="0">
            <a:spAutoFit/>
          </a:bodyPr>
          <a:lstStyle/>
          <a:p>
            <a:r>
              <a:rPr lang="zh-CN" altLang="en-US" sz="1100" dirty="0"/>
              <a:t>电解铝冶炼能源强度</a:t>
            </a:r>
          </a:p>
        </p:txBody>
      </p:sp>
      <p:sp>
        <p:nvSpPr>
          <p:cNvPr id="27" name="文本框 26">
            <a:extLst>
              <a:ext uri="{FF2B5EF4-FFF2-40B4-BE49-F238E27FC236}">
                <a16:creationId xmlns:a16="http://schemas.microsoft.com/office/drawing/2014/main" id="{2E2D1F1C-9D9C-C6C7-E9D4-6606FF8E9BCC}"/>
              </a:ext>
            </a:extLst>
          </p:cNvPr>
          <p:cNvSpPr txBox="1"/>
          <p:nvPr/>
        </p:nvSpPr>
        <p:spPr>
          <a:xfrm>
            <a:off x="191284" y="2894208"/>
            <a:ext cx="2304000" cy="157415"/>
          </a:xfrm>
          <a:prstGeom prst="rect">
            <a:avLst/>
          </a:prstGeom>
          <a:solidFill>
            <a:srgbClr val="57A5AE"/>
          </a:solidFill>
        </p:spPr>
        <p:txBody>
          <a:bodyPr wrap="none" lIns="0" tIns="0" rIns="0" bIns="0" rtlCol="0">
            <a:spAutoFit/>
          </a:bodyPr>
          <a:lstStyle/>
          <a:p>
            <a:r>
              <a:rPr lang="zh-CN" altLang="en-US" sz="1100" dirty="0"/>
              <a:t>冶金级氧化铝精炼能源强度</a:t>
            </a:r>
          </a:p>
        </p:txBody>
      </p:sp>
      <p:sp>
        <p:nvSpPr>
          <p:cNvPr id="28" name="文本框 27">
            <a:extLst>
              <a:ext uri="{FF2B5EF4-FFF2-40B4-BE49-F238E27FC236}">
                <a16:creationId xmlns:a16="http://schemas.microsoft.com/office/drawing/2014/main" id="{1A9576A5-494F-CBB5-CA88-0E6633191465}"/>
              </a:ext>
            </a:extLst>
          </p:cNvPr>
          <p:cNvSpPr txBox="1"/>
          <p:nvPr/>
        </p:nvSpPr>
        <p:spPr>
          <a:xfrm>
            <a:off x="191284" y="3123752"/>
            <a:ext cx="936000" cy="157415"/>
          </a:xfrm>
          <a:prstGeom prst="rect">
            <a:avLst/>
          </a:prstGeom>
          <a:solidFill>
            <a:srgbClr val="57A5AE"/>
          </a:solidFill>
        </p:spPr>
        <p:txBody>
          <a:bodyPr wrap="none" lIns="0" tIns="0" rIns="0" bIns="0" rtlCol="0">
            <a:spAutoFit/>
          </a:bodyPr>
          <a:lstStyle/>
          <a:p>
            <a:r>
              <a:rPr lang="zh-CN" altLang="en-US" sz="1100" dirty="0"/>
              <a:t>氟化物排放</a:t>
            </a:r>
          </a:p>
        </p:txBody>
      </p:sp>
      <p:sp>
        <p:nvSpPr>
          <p:cNvPr id="29" name="文本框 28">
            <a:extLst>
              <a:ext uri="{FF2B5EF4-FFF2-40B4-BE49-F238E27FC236}">
                <a16:creationId xmlns:a16="http://schemas.microsoft.com/office/drawing/2014/main" id="{0FA13D32-5873-C97D-64AA-9831C92C3D6F}"/>
              </a:ext>
            </a:extLst>
          </p:cNvPr>
          <p:cNvSpPr txBox="1"/>
          <p:nvPr/>
        </p:nvSpPr>
        <p:spPr>
          <a:xfrm>
            <a:off x="184765" y="3348282"/>
            <a:ext cx="1044000" cy="157415"/>
          </a:xfrm>
          <a:prstGeom prst="rect">
            <a:avLst/>
          </a:prstGeom>
          <a:solidFill>
            <a:srgbClr val="57A5AE"/>
          </a:solidFill>
        </p:spPr>
        <p:txBody>
          <a:bodyPr wrap="none" lIns="0" tIns="0" rIns="0" bIns="0" rtlCol="0">
            <a:spAutoFit/>
          </a:bodyPr>
          <a:lstStyle/>
          <a:p>
            <a:r>
              <a:rPr lang="zh-CN" altLang="en-US" sz="1100" dirty="0"/>
              <a:t>生产现场事故</a:t>
            </a:r>
          </a:p>
        </p:txBody>
      </p:sp>
      <p:sp>
        <p:nvSpPr>
          <p:cNvPr id="30" name="文本框 29">
            <a:extLst>
              <a:ext uri="{FF2B5EF4-FFF2-40B4-BE49-F238E27FC236}">
                <a16:creationId xmlns:a16="http://schemas.microsoft.com/office/drawing/2014/main" id="{B9769B5E-731F-3798-4F3F-445CF697A0B6}"/>
              </a:ext>
            </a:extLst>
          </p:cNvPr>
          <p:cNvSpPr txBox="1"/>
          <p:nvPr/>
        </p:nvSpPr>
        <p:spPr>
          <a:xfrm>
            <a:off x="191284" y="3593117"/>
            <a:ext cx="2340000" cy="157415"/>
          </a:xfrm>
          <a:prstGeom prst="rect">
            <a:avLst/>
          </a:prstGeom>
          <a:solidFill>
            <a:srgbClr val="57A5AE"/>
          </a:solidFill>
        </p:spPr>
        <p:txBody>
          <a:bodyPr wrap="none" lIns="0" tIns="0" rIns="0" bIns="0" rtlCol="0">
            <a:spAutoFit/>
          </a:bodyPr>
          <a:lstStyle/>
          <a:p>
            <a:r>
              <a:rPr lang="zh-CN" altLang="en-US" sz="1100" dirty="0"/>
              <a:t>温室气体排放</a:t>
            </a:r>
            <a:r>
              <a:rPr lang="en-US" altLang="zh-CN" sz="1100" dirty="0"/>
              <a:t>-</a:t>
            </a:r>
            <a:r>
              <a:rPr lang="zh-CN" altLang="en-US" sz="1100" dirty="0"/>
              <a:t>电解铝</a:t>
            </a:r>
          </a:p>
        </p:txBody>
      </p:sp>
      <p:sp>
        <p:nvSpPr>
          <p:cNvPr id="31" name="文本框 30">
            <a:extLst>
              <a:ext uri="{FF2B5EF4-FFF2-40B4-BE49-F238E27FC236}">
                <a16:creationId xmlns:a16="http://schemas.microsoft.com/office/drawing/2014/main" id="{57ECFA39-9DE8-3CC4-2053-2497C9E4CF41}"/>
              </a:ext>
            </a:extLst>
          </p:cNvPr>
          <p:cNvSpPr txBox="1"/>
          <p:nvPr/>
        </p:nvSpPr>
        <p:spPr>
          <a:xfrm>
            <a:off x="3623542" y="2411685"/>
            <a:ext cx="1008000" cy="157415"/>
          </a:xfrm>
          <a:prstGeom prst="rect">
            <a:avLst/>
          </a:prstGeom>
          <a:solidFill>
            <a:srgbClr val="57A5AE"/>
          </a:solidFill>
        </p:spPr>
        <p:txBody>
          <a:bodyPr wrap="none" lIns="0" tIns="0" rIns="0" bIns="0" rtlCol="0">
            <a:spAutoFit/>
          </a:bodyPr>
          <a:lstStyle/>
          <a:p>
            <a:r>
              <a:rPr lang="zh-CN" altLang="en-US" sz="1100" dirty="0"/>
              <a:t>氧化铝生产</a:t>
            </a:r>
          </a:p>
        </p:txBody>
      </p:sp>
      <p:sp>
        <p:nvSpPr>
          <p:cNvPr id="32" name="文本框 31">
            <a:extLst>
              <a:ext uri="{FF2B5EF4-FFF2-40B4-BE49-F238E27FC236}">
                <a16:creationId xmlns:a16="http://schemas.microsoft.com/office/drawing/2014/main" id="{AEA86675-215C-092B-13AB-C453BB6047D8}"/>
              </a:ext>
            </a:extLst>
          </p:cNvPr>
          <p:cNvSpPr txBox="1"/>
          <p:nvPr/>
        </p:nvSpPr>
        <p:spPr>
          <a:xfrm>
            <a:off x="3633921" y="2652564"/>
            <a:ext cx="2412000" cy="157415"/>
          </a:xfrm>
          <a:prstGeom prst="rect">
            <a:avLst/>
          </a:prstGeom>
          <a:solidFill>
            <a:srgbClr val="57A5AE"/>
          </a:solidFill>
        </p:spPr>
        <p:txBody>
          <a:bodyPr wrap="none" lIns="0" tIns="0" rIns="0" bIns="0" rtlCol="0">
            <a:spAutoFit/>
          </a:bodyPr>
          <a:lstStyle/>
          <a:p>
            <a:r>
              <a:rPr lang="zh-CN" altLang="en-US" sz="1100" dirty="0"/>
              <a:t>电解铝冶炼能耗</a:t>
            </a:r>
          </a:p>
        </p:txBody>
      </p:sp>
      <p:sp>
        <p:nvSpPr>
          <p:cNvPr id="33" name="文本框 32">
            <a:extLst>
              <a:ext uri="{FF2B5EF4-FFF2-40B4-BE49-F238E27FC236}">
                <a16:creationId xmlns:a16="http://schemas.microsoft.com/office/drawing/2014/main" id="{515A9453-42D5-093D-ABA9-211FB5B21BCA}"/>
              </a:ext>
            </a:extLst>
          </p:cNvPr>
          <p:cNvSpPr txBox="1"/>
          <p:nvPr/>
        </p:nvSpPr>
        <p:spPr>
          <a:xfrm>
            <a:off x="3645882" y="2893443"/>
            <a:ext cx="2376000" cy="157415"/>
          </a:xfrm>
          <a:prstGeom prst="rect">
            <a:avLst/>
          </a:prstGeom>
          <a:solidFill>
            <a:srgbClr val="57A5AE"/>
          </a:solidFill>
        </p:spPr>
        <p:txBody>
          <a:bodyPr wrap="none" lIns="0" tIns="0" rIns="0" bIns="0" rtlCol="0">
            <a:spAutoFit/>
          </a:bodyPr>
          <a:lstStyle/>
          <a:p>
            <a:r>
              <a:rPr lang="zh-CN" altLang="en-US" sz="1100" dirty="0"/>
              <a:t>冶金级氧化铝精炼能源消耗</a:t>
            </a:r>
          </a:p>
        </p:txBody>
      </p:sp>
      <p:sp>
        <p:nvSpPr>
          <p:cNvPr id="34" name="文本框 33">
            <a:extLst>
              <a:ext uri="{FF2B5EF4-FFF2-40B4-BE49-F238E27FC236}">
                <a16:creationId xmlns:a16="http://schemas.microsoft.com/office/drawing/2014/main" id="{0664D4B6-8C02-EBAE-BC14-2F3C7FF2C20F}"/>
              </a:ext>
            </a:extLst>
          </p:cNvPr>
          <p:cNvSpPr txBox="1"/>
          <p:nvPr/>
        </p:nvSpPr>
        <p:spPr>
          <a:xfrm>
            <a:off x="3623542" y="3118297"/>
            <a:ext cx="1656000" cy="157415"/>
          </a:xfrm>
          <a:prstGeom prst="rect">
            <a:avLst/>
          </a:prstGeom>
          <a:solidFill>
            <a:srgbClr val="57A5AE"/>
          </a:solidFill>
        </p:spPr>
        <p:txBody>
          <a:bodyPr wrap="none" lIns="0" tIns="0" rIns="0" bIns="0" rtlCol="0">
            <a:spAutoFit/>
          </a:bodyPr>
          <a:lstStyle/>
          <a:p>
            <a:r>
              <a:rPr lang="zh-CN" altLang="en-US" sz="1100" dirty="0"/>
              <a:t>全氟化碳排放（</a:t>
            </a:r>
            <a:r>
              <a:rPr lang="en-US" altLang="zh-CN" sz="1100" dirty="0"/>
              <a:t>PFC</a:t>
            </a:r>
            <a:r>
              <a:rPr lang="zh-CN" altLang="en-US" sz="1100" dirty="0"/>
              <a:t>）</a:t>
            </a:r>
          </a:p>
        </p:txBody>
      </p:sp>
      <p:sp>
        <p:nvSpPr>
          <p:cNvPr id="35" name="文本框 27">
            <a:extLst>
              <a:ext uri="{FF2B5EF4-FFF2-40B4-BE49-F238E27FC236}">
                <a16:creationId xmlns:a16="http://schemas.microsoft.com/office/drawing/2014/main" id="{1A9576A5-494F-CBB5-CA88-0E6633191465}"/>
              </a:ext>
            </a:extLst>
          </p:cNvPr>
          <p:cNvSpPr txBox="1"/>
          <p:nvPr/>
        </p:nvSpPr>
        <p:spPr>
          <a:xfrm>
            <a:off x="3645882" y="3359961"/>
            <a:ext cx="2304000" cy="157415"/>
          </a:xfrm>
          <a:prstGeom prst="rect">
            <a:avLst/>
          </a:prstGeom>
          <a:solidFill>
            <a:srgbClr val="57A5AE"/>
          </a:solidFill>
        </p:spPr>
        <p:txBody>
          <a:bodyPr wrap="none" lIns="0" tIns="0" rIns="0" bIns="0" rtlCol="0">
            <a:spAutoFit/>
          </a:bodyPr>
          <a:lstStyle>
            <a:defPPr>
              <a:defRPr lang="en-GB"/>
            </a:defPPr>
            <a:lvl1pPr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1pPr>
            <a:lvl2pPr marL="742907" indent="-285733"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2pPr>
            <a:lvl3pPr marL="1142936"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3pPr>
            <a:lvl4pPr marL="1600108"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4pPr>
            <a:lvl5pPr marL="2057282" indent="-228587" algn="l" defTabSz="449237"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宋体" charset="-122"/>
                <a:cs typeface="+mn-cs"/>
              </a:defRPr>
            </a:lvl5pPr>
            <a:lvl6pPr marL="2285869" algn="l" defTabSz="914349" rtl="0" eaLnBrk="1" latinLnBrk="0" hangingPunct="1">
              <a:defRPr kern="1200">
                <a:solidFill>
                  <a:schemeClr val="bg1"/>
                </a:solidFill>
                <a:latin typeface="Arial" charset="0"/>
                <a:ea typeface="宋体" charset="-122"/>
                <a:cs typeface="+mn-cs"/>
              </a:defRPr>
            </a:lvl6pPr>
            <a:lvl7pPr marL="2743043" algn="l" defTabSz="914349" rtl="0" eaLnBrk="1" latinLnBrk="0" hangingPunct="1">
              <a:defRPr kern="1200">
                <a:solidFill>
                  <a:schemeClr val="bg1"/>
                </a:solidFill>
                <a:latin typeface="Arial" charset="0"/>
                <a:ea typeface="宋体" charset="-122"/>
                <a:cs typeface="+mn-cs"/>
              </a:defRPr>
            </a:lvl7pPr>
            <a:lvl8pPr marL="3200218" algn="l" defTabSz="914349" rtl="0" eaLnBrk="1" latinLnBrk="0" hangingPunct="1">
              <a:defRPr kern="1200">
                <a:solidFill>
                  <a:schemeClr val="bg1"/>
                </a:solidFill>
                <a:latin typeface="Arial" charset="0"/>
                <a:ea typeface="宋体" charset="-122"/>
                <a:cs typeface="+mn-cs"/>
              </a:defRPr>
            </a:lvl8pPr>
            <a:lvl9pPr marL="3657390" algn="l" defTabSz="914349" rtl="0" eaLnBrk="1" latinLnBrk="0" hangingPunct="1">
              <a:defRPr kern="1200">
                <a:solidFill>
                  <a:schemeClr val="bg1"/>
                </a:solidFill>
                <a:latin typeface="Arial" charset="0"/>
                <a:ea typeface="宋体" charset="-122"/>
                <a:cs typeface="+mn-cs"/>
              </a:defRPr>
            </a:lvl9pPr>
          </a:lstStyle>
          <a:p>
            <a:r>
              <a:rPr lang="zh-CN" altLang="en-US" sz="1100" dirty="0"/>
              <a:t>温室气体排放</a:t>
            </a:r>
            <a:r>
              <a:rPr lang="en-US" altLang="zh-CN" sz="1100" dirty="0"/>
              <a:t>-</a:t>
            </a:r>
            <a:r>
              <a:rPr lang="zh-CN" altLang="en-US" sz="1100" dirty="0"/>
              <a:t>铝部门</a:t>
            </a:r>
          </a:p>
        </p:txBody>
      </p:sp>
    </p:spTree>
    <p:extLst>
      <p:ext uri="{BB962C8B-B14F-4D97-AF65-F5344CB8AC3E}">
        <p14:creationId xmlns:p14="http://schemas.microsoft.com/office/powerpoint/2010/main" val="334335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B8A33827-8E38-4E75-BF97-F6C3EFC65867}"/>
              </a:ext>
            </a:extLst>
          </p:cNvPr>
          <p:cNvGrpSpPr/>
          <p:nvPr/>
        </p:nvGrpSpPr>
        <p:grpSpPr>
          <a:xfrm>
            <a:off x="716681" y="3323151"/>
            <a:ext cx="12185279" cy="4849174"/>
            <a:chOff x="600607" y="2065564"/>
            <a:chExt cx="5564074" cy="3714750"/>
          </a:xfrm>
        </p:grpSpPr>
        <p:grpSp>
          <p:nvGrpSpPr>
            <p:cNvPr id="18" name="Group 17">
              <a:extLst>
                <a:ext uri="{FF2B5EF4-FFF2-40B4-BE49-F238E27FC236}">
                  <a16:creationId xmlns:a16="http://schemas.microsoft.com/office/drawing/2014/main" id="{84B2D81F-3D90-4E43-9FC2-57BDC4B8CD88}"/>
                </a:ext>
              </a:extLst>
            </p:cNvPr>
            <p:cNvGrpSpPr/>
            <p:nvPr/>
          </p:nvGrpSpPr>
          <p:grpSpPr>
            <a:xfrm>
              <a:off x="600607" y="2065564"/>
              <a:ext cx="5560444" cy="2957287"/>
              <a:chOff x="1564424" y="1608365"/>
              <a:chExt cx="7496151" cy="2957287"/>
            </a:xfrm>
          </p:grpSpPr>
          <p:grpSp>
            <p:nvGrpSpPr>
              <p:cNvPr id="4" name="Group 3">
                <a:extLst>
                  <a:ext uri="{FF2B5EF4-FFF2-40B4-BE49-F238E27FC236}">
                    <a16:creationId xmlns:a16="http://schemas.microsoft.com/office/drawing/2014/main" id="{58B283BB-6181-48F0-842C-1FE55054D7F8}"/>
                  </a:ext>
                </a:extLst>
              </p:cNvPr>
              <p:cNvGrpSpPr/>
              <p:nvPr/>
            </p:nvGrpSpPr>
            <p:grpSpPr>
              <a:xfrm>
                <a:off x="1564424" y="1608365"/>
                <a:ext cx="7496151" cy="2957287"/>
                <a:chOff x="995514" y="2492546"/>
                <a:chExt cx="4525200" cy="4374318"/>
              </a:xfrm>
            </p:grpSpPr>
            <p:sp>
              <p:nvSpPr>
                <p:cNvPr id="5" name="Rectangle: Rounded Corners 4">
                  <a:extLst>
                    <a:ext uri="{FF2B5EF4-FFF2-40B4-BE49-F238E27FC236}">
                      <a16:creationId xmlns:a16="http://schemas.microsoft.com/office/drawing/2014/main" id="{235028BE-9FA7-4652-BBEF-8D92851A5141}"/>
                    </a:ext>
                  </a:extLst>
                </p:cNvPr>
                <p:cNvSpPr/>
                <p:nvPr/>
              </p:nvSpPr>
              <p:spPr>
                <a:xfrm>
                  <a:off x="1096201" y="2492546"/>
                  <a:ext cx="4392959" cy="998311"/>
                </a:xfrm>
                <a:prstGeom prst="roundRect">
                  <a:avLst>
                    <a:gd name="adj" fmla="val 10000"/>
                  </a:avLst>
                </a:prstGeom>
                <a:solidFill>
                  <a:schemeClr val="bg1"/>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sz="2400" dirty="0">
                    <a:solidFill>
                      <a:srgbClr val="6E8731"/>
                    </a:solidFill>
                  </a:endParaRPr>
                </a:p>
              </p:txBody>
            </p:sp>
            <p:sp>
              <p:nvSpPr>
                <p:cNvPr id="9" name="Rectangle: Rounded Corners 8">
                  <a:extLst>
                    <a:ext uri="{FF2B5EF4-FFF2-40B4-BE49-F238E27FC236}">
                      <a16:creationId xmlns:a16="http://schemas.microsoft.com/office/drawing/2014/main" id="{289D4872-3C6F-4E46-B249-CC07EEF54649}"/>
                    </a:ext>
                  </a:extLst>
                </p:cNvPr>
                <p:cNvSpPr/>
                <p:nvPr/>
              </p:nvSpPr>
              <p:spPr>
                <a:xfrm>
                  <a:off x="1038914" y="5508707"/>
                  <a:ext cx="2722619" cy="998310"/>
                </a:xfrm>
                <a:prstGeom prst="roundRect">
                  <a:avLst>
                    <a:gd name="adj" fmla="val 10000"/>
                  </a:avLst>
                </a:prstGeom>
                <a:solidFill>
                  <a:srgbClr val="868686"/>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en-US" sz="2400" dirty="0">
                      <a:solidFill>
                        <a:srgbClr val="FFFFFF"/>
                      </a:solidFill>
                      <a:latin typeface="Corbel" panose="020B0503020204020204" pitchFamily="34" charset="0"/>
                      <a:ea typeface="宋体"/>
                    </a:rPr>
                    <a:t> </a:t>
                  </a:r>
                  <a:r>
                    <a:rPr lang="zh-CN" altLang="en-US" sz="2400" dirty="0">
                      <a:solidFill>
                        <a:srgbClr val="FFFFFF"/>
                      </a:solidFill>
                      <a:latin typeface="Corbel" panose="020B0503020204020204" pitchFamily="34" charset="0"/>
                      <a:ea typeface="宋体"/>
                    </a:rPr>
                    <a:t>以“全行业”角度出发收集并分析数据至关重要。</a:t>
                  </a:r>
                  <a:endParaRPr lang="en-US" sz="2400" dirty="0">
                    <a:solidFill>
                      <a:srgbClr val="FFFFFF"/>
                    </a:solidFill>
                    <a:latin typeface="Corbel" panose="020B0503020204020204" pitchFamily="34" charset="0"/>
                    <a:ea typeface="宋体"/>
                  </a:endParaRPr>
                </a:p>
              </p:txBody>
            </p:sp>
            <p:sp>
              <p:nvSpPr>
                <p:cNvPr id="10" name="Freeform: Shape 9">
                  <a:extLst>
                    <a:ext uri="{FF2B5EF4-FFF2-40B4-BE49-F238E27FC236}">
                      <a16:creationId xmlns:a16="http://schemas.microsoft.com/office/drawing/2014/main" id="{A6E917A3-12AE-40D1-8B14-657A631EE96F}"/>
                    </a:ext>
                  </a:extLst>
                </p:cNvPr>
                <p:cNvSpPr/>
                <p:nvPr/>
              </p:nvSpPr>
              <p:spPr>
                <a:xfrm>
                  <a:off x="995514" y="5912298"/>
                  <a:ext cx="4525200" cy="954566"/>
                </a:xfrm>
                <a:custGeom>
                  <a:avLst/>
                  <a:gdLst>
                    <a:gd name="connsiteX0" fmla="*/ 0 w 3456007"/>
                    <a:gd name="connsiteY0" fmla="*/ 0 h 998310"/>
                    <a:gd name="connsiteX1" fmla="*/ 3456007 w 3456007"/>
                    <a:gd name="connsiteY1" fmla="*/ 0 h 998310"/>
                    <a:gd name="connsiteX2" fmla="*/ 3456007 w 3456007"/>
                    <a:gd name="connsiteY2" fmla="*/ 998310 h 998310"/>
                    <a:gd name="connsiteX3" fmla="*/ 0 w 3456007"/>
                    <a:gd name="connsiteY3" fmla="*/ 998310 h 998310"/>
                    <a:gd name="connsiteX4" fmla="*/ 0 w 3456007"/>
                    <a:gd name="connsiteY4" fmla="*/ 0 h 998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007" h="998310">
                      <a:moveTo>
                        <a:pt x="0" y="0"/>
                      </a:moveTo>
                      <a:lnTo>
                        <a:pt x="3456007" y="0"/>
                      </a:lnTo>
                      <a:lnTo>
                        <a:pt x="3456007" y="998310"/>
                      </a:lnTo>
                      <a:lnTo>
                        <a:pt x="0" y="9983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7358" tIns="87358" rIns="87358" bIns="87358" numCol="1" spcCol="1270" anchor="ctr" anchorCtr="0">
                  <a:noAutofit/>
                </a:bodyPr>
                <a:lstStyle/>
                <a:p>
                  <a:pPr algn="ctr" defTabSz="661545">
                    <a:lnSpc>
                      <a:spcPct val="90000"/>
                    </a:lnSpc>
                    <a:spcAft>
                      <a:spcPct val="35000"/>
                    </a:spcAft>
                  </a:pPr>
                  <a:endParaRPr lang="en-US" b="0" kern="1200" dirty="0">
                    <a:solidFill>
                      <a:srgbClr val="FFFFFF"/>
                    </a:solidFill>
                    <a:latin typeface="Corbel" panose="020B0503020204020204" pitchFamily="34" charset="0"/>
                    <a:ea typeface="宋体"/>
                  </a:endParaRPr>
                </a:p>
              </p:txBody>
            </p:sp>
          </p:grpSp>
          <p:sp>
            <p:nvSpPr>
              <p:cNvPr id="16" name="Rectangle: Rounded Corners 15">
                <a:extLst>
                  <a:ext uri="{FF2B5EF4-FFF2-40B4-BE49-F238E27FC236}">
                    <a16:creationId xmlns:a16="http://schemas.microsoft.com/office/drawing/2014/main" id="{DE6A571F-9133-455D-B71E-48AF922E647C}"/>
                  </a:ext>
                </a:extLst>
              </p:cNvPr>
              <p:cNvSpPr/>
              <p:nvPr/>
            </p:nvSpPr>
            <p:spPr>
              <a:xfrm>
                <a:off x="1636318" y="1682401"/>
                <a:ext cx="4510112" cy="674914"/>
              </a:xfrm>
              <a:prstGeom prst="roundRect">
                <a:avLst>
                  <a:gd name="adj" fmla="val 10000"/>
                </a:avLst>
              </a:prstGeom>
              <a:solidFill>
                <a:srgbClr val="739FAA"/>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zh-CN" altLang="en-US" sz="2400" dirty="0">
                    <a:solidFill>
                      <a:srgbClr val="FFFFFF"/>
                    </a:solidFill>
                    <a:latin typeface="Corbel" panose="020B0503020204020204" pitchFamily="34" charset="0"/>
                    <a:ea typeface="宋体"/>
                  </a:rPr>
                  <a:t>铝的多种特性在各种市场中均具备竞争优势。</a:t>
                </a:r>
                <a:endParaRPr lang="en-US" sz="2400" dirty="0">
                  <a:solidFill>
                    <a:srgbClr val="FFFFFF"/>
                  </a:solidFill>
                  <a:highlight>
                    <a:srgbClr val="FFFF00"/>
                  </a:highlight>
                  <a:latin typeface="Corbel" panose="020B0503020204020204" pitchFamily="34" charset="0"/>
                  <a:ea typeface="宋体"/>
                </a:endParaRPr>
              </a:p>
            </p:txBody>
          </p:sp>
        </p:grpSp>
        <p:sp>
          <p:nvSpPr>
            <p:cNvPr id="31" name="Freeform: Shape 30">
              <a:extLst>
                <a:ext uri="{FF2B5EF4-FFF2-40B4-BE49-F238E27FC236}">
                  <a16:creationId xmlns:a16="http://schemas.microsoft.com/office/drawing/2014/main" id="{B3FFF484-39A9-4801-BB29-D9657C7C9550}"/>
                </a:ext>
              </a:extLst>
            </p:cNvPr>
            <p:cNvSpPr/>
            <p:nvPr/>
          </p:nvSpPr>
          <p:spPr>
            <a:xfrm>
              <a:off x="604237" y="5105400"/>
              <a:ext cx="5560444" cy="674914"/>
            </a:xfrm>
            <a:custGeom>
              <a:avLst/>
              <a:gdLst>
                <a:gd name="connsiteX0" fmla="*/ 0 w 3456007"/>
                <a:gd name="connsiteY0" fmla="*/ 0 h 998310"/>
                <a:gd name="connsiteX1" fmla="*/ 3456007 w 3456007"/>
                <a:gd name="connsiteY1" fmla="*/ 0 h 998310"/>
                <a:gd name="connsiteX2" fmla="*/ 3456007 w 3456007"/>
                <a:gd name="connsiteY2" fmla="*/ 998310 h 998310"/>
                <a:gd name="connsiteX3" fmla="*/ 0 w 3456007"/>
                <a:gd name="connsiteY3" fmla="*/ 998310 h 998310"/>
                <a:gd name="connsiteX4" fmla="*/ 0 w 3456007"/>
                <a:gd name="connsiteY4" fmla="*/ 0 h 998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007" h="998310">
                  <a:moveTo>
                    <a:pt x="0" y="0"/>
                  </a:moveTo>
                  <a:lnTo>
                    <a:pt x="3456007" y="0"/>
                  </a:lnTo>
                  <a:lnTo>
                    <a:pt x="3456007" y="998310"/>
                  </a:lnTo>
                  <a:lnTo>
                    <a:pt x="0" y="9983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7358" tIns="87358" rIns="87358" bIns="87358" numCol="1" spcCol="1270" anchor="ctr" anchorCtr="0">
              <a:noAutofit/>
            </a:bodyPr>
            <a:lstStyle/>
            <a:p>
              <a:pPr algn="ctr" defTabSz="661545">
                <a:lnSpc>
                  <a:spcPct val="90000"/>
                </a:lnSpc>
                <a:spcAft>
                  <a:spcPct val="35000"/>
                </a:spcAft>
              </a:pPr>
              <a:endParaRPr lang="en-US" b="0" kern="1200" dirty="0">
                <a:solidFill>
                  <a:srgbClr val="FFFFFF"/>
                </a:solidFill>
                <a:latin typeface="Corbel" panose="020B0503020204020204" pitchFamily="34" charset="0"/>
                <a:ea typeface="宋体"/>
              </a:endParaRPr>
            </a:p>
          </p:txBody>
        </p:sp>
      </p:grpSp>
      <p:sp>
        <p:nvSpPr>
          <p:cNvPr id="14" name="Title 5">
            <a:extLst>
              <a:ext uri="{FF2B5EF4-FFF2-40B4-BE49-F238E27FC236}">
                <a16:creationId xmlns:a16="http://schemas.microsoft.com/office/drawing/2014/main" id="{559E50CF-28E7-458D-80D4-57F1D811B984}"/>
              </a:ext>
            </a:extLst>
          </p:cNvPr>
          <p:cNvSpPr>
            <a:spLocks noGrp="1"/>
          </p:cNvSpPr>
          <p:nvPr>
            <p:ph type="title"/>
          </p:nvPr>
        </p:nvSpPr>
        <p:spPr>
          <a:xfrm>
            <a:off x="2814275" y="854499"/>
            <a:ext cx="7811223" cy="933450"/>
          </a:xfrm>
        </p:spPr>
        <p:txBody>
          <a:bodyPr/>
          <a:lstStyle/>
          <a:p>
            <a:r>
              <a:rPr lang="zh-CN" altLang="en-US" dirty="0"/>
              <a:t>结论</a:t>
            </a:r>
            <a:endParaRPr lang="en-GB" dirty="0"/>
          </a:p>
        </p:txBody>
      </p:sp>
      <p:pic>
        <p:nvPicPr>
          <p:cNvPr id="3" name="Picture 2">
            <a:extLst>
              <a:ext uri="{FF2B5EF4-FFF2-40B4-BE49-F238E27FC236}">
                <a16:creationId xmlns:a16="http://schemas.microsoft.com/office/drawing/2014/main" id="{F6A5C0A0-FCA7-3118-06C5-4D57A0C3E6FB}"/>
              </a:ext>
            </a:extLst>
          </p:cNvPr>
          <p:cNvPicPr>
            <a:picLocks noChangeAspect="1"/>
          </p:cNvPicPr>
          <p:nvPr/>
        </p:nvPicPr>
        <p:blipFill>
          <a:blip r:embed="rId3"/>
          <a:stretch>
            <a:fillRect/>
          </a:stretch>
        </p:blipFill>
        <p:spPr>
          <a:xfrm>
            <a:off x="8448079" y="3398534"/>
            <a:ext cx="4361022" cy="3467441"/>
          </a:xfrm>
          <a:prstGeom prst="rect">
            <a:avLst/>
          </a:prstGeom>
        </p:spPr>
      </p:pic>
      <p:sp>
        <p:nvSpPr>
          <p:cNvPr id="17" name="Rectangle: Rounded Corners 16">
            <a:extLst>
              <a:ext uri="{FF2B5EF4-FFF2-40B4-BE49-F238E27FC236}">
                <a16:creationId xmlns:a16="http://schemas.microsoft.com/office/drawing/2014/main" id="{7FBBE6F2-B4C6-93FA-8E3C-75FAB02F9200}"/>
              </a:ext>
            </a:extLst>
          </p:cNvPr>
          <p:cNvSpPr/>
          <p:nvPr/>
        </p:nvSpPr>
        <p:spPr>
          <a:xfrm>
            <a:off x="833471" y="4571925"/>
            <a:ext cx="7326576" cy="1172068"/>
          </a:xfrm>
          <a:prstGeom prst="roundRect">
            <a:avLst>
              <a:gd name="adj" fmla="val 10000"/>
            </a:avLst>
          </a:prstGeom>
          <a:solidFill>
            <a:srgbClr val="D3741F"/>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defTabSz="661545">
              <a:lnSpc>
                <a:spcPct val="90000"/>
              </a:lnSpc>
              <a:spcAft>
                <a:spcPct val="35000"/>
              </a:spcAft>
            </a:pPr>
            <a:r>
              <a:rPr lang="zh-CN" altLang="en-US" sz="2400" dirty="0">
                <a:solidFill>
                  <a:srgbClr val="FFFFFF"/>
                </a:solidFill>
                <a:latin typeface="Corbel" panose="020B0503020204020204" pitchFamily="34" charset="0"/>
                <a:ea typeface="宋体"/>
              </a:rPr>
              <a:t>与铝制品内部竞争相比，铝与其他材料的竞争更为关键。</a:t>
            </a:r>
            <a:endParaRPr lang="en-US" sz="2400" dirty="0">
              <a:solidFill>
                <a:srgbClr val="FFFFFF"/>
              </a:solidFill>
              <a:latin typeface="Corbel" panose="020B0503020204020204" pitchFamily="34" charset="0"/>
              <a:ea typeface="宋体"/>
            </a:endParaRPr>
          </a:p>
        </p:txBody>
      </p:sp>
      <p:sp>
        <p:nvSpPr>
          <p:cNvPr id="2" name="Rectangle: Rounded Corners 1">
            <a:extLst>
              <a:ext uri="{FF2B5EF4-FFF2-40B4-BE49-F238E27FC236}">
                <a16:creationId xmlns:a16="http://schemas.microsoft.com/office/drawing/2014/main" id="{0550185F-7971-FDAB-8D1B-B7D1941BED4B}"/>
              </a:ext>
            </a:extLst>
          </p:cNvPr>
          <p:cNvSpPr/>
          <p:nvPr/>
        </p:nvSpPr>
        <p:spPr bwMode="auto">
          <a:xfrm>
            <a:off x="837122" y="2267669"/>
            <a:ext cx="12003194" cy="914400"/>
          </a:xfrm>
          <a:prstGeom prst="roundRect">
            <a:avLst/>
          </a:prstGeom>
          <a:noFill/>
          <a:ln w="38100" cap="flat" cmpd="sng" algn="ctr">
            <a:solidFill>
              <a:srgbClr val="6E873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661545">
              <a:lnSpc>
                <a:spcPct val="90000"/>
              </a:lnSpc>
              <a:spcAft>
                <a:spcPct val="35000"/>
              </a:spcAft>
            </a:pPr>
            <a:r>
              <a:rPr lang="zh-CN" altLang="en-US" sz="2800" b="1" dirty="0">
                <a:solidFill>
                  <a:srgbClr val="6E8731"/>
                </a:solidFill>
                <a:latin typeface="Corbel"/>
                <a:ea typeface="宋体"/>
              </a:rPr>
              <a:t>积极应对可持续发展挑战有利于增强市场发展机会。</a:t>
            </a:r>
            <a:endParaRPr lang="en-GB" sz="2800" b="1" dirty="0">
              <a:solidFill>
                <a:srgbClr val="6E8731"/>
              </a:solidFill>
              <a:latin typeface="Corbel"/>
              <a:ea typeface="宋体"/>
            </a:endParaRPr>
          </a:p>
        </p:txBody>
      </p:sp>
    </p:spTree>
    <p:extLst>
      <p:ext uri="{BB962C8B-B14F-4D97-AF65-F5344CB8AC3E}">
        <p14:creationId xmlns:p14="http://schemas.microsoft.com/office/powerpoint/2010/main" val="2465077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5">
            <a:extLst>
              <a:ext uri="{FF2B5EF4-FFF2-40B4-BE49-F238E27FC236}">
                <a16:creationId xmlns:a16="http://schemas.microsoft.com/office/drawing/2014/main" id="{C1393F10-05A5-0A97-A451-58D1AEF527F2}"/>
              </a:ext>
            </a:extLst>
          </p:cNvPr>
          <p:cNvGraphicFramePr>
            <a:graphicFrameLocks noGrp="1"/>
          </p:cNvGraphicFramePr>
          <p:nvPr>
            <p:extLst>
              <p:ext uri="{D42A27DB-BD31-4B8C-83A1-F6EECF244321}">
                <p14:modId xmlns:p14="http://schemas.microsoft.com/office/powerpoint/2010/main" val="1162351420"/>
              </p:ext>
            </p:extLst>
          </p:nvPr>
        </p:nvGraphicFramePr>
        <p:xfrm>
          <a:off x="162017" y="3707829"/>
          <a:ext cx="13331763" cy="3931920"/>
        </p:xfrm>
        <a:graphic>
          <a:graphicData uri="http://schemas.openxmlformats.org/drawingml/2006/table">
            <a:tbl>
              <a:tblPr firstRow="1" bandRow="1">
                <a:tableStyleId>{5C22544A-7EE6-4342-B048-85BDC9FD1C3A}</a:tableStyleId>
              </a:tblPr>
              <a:tblGrid>
                <a:gridCol w="5240349">
                  <a:extLst>
                    <a:ext uri="{9D8B030D-6E8A-4147-A177-3AD203B41FA5}">
                      <a16:colId xmlns:a16="http://schemas.microsoft.com/office/drawing/2014/main" val="3709521235"/>
                    </a:ext>
                  </a:extLst>
                </a:gridCol>
                <a:gridCol w="1584916">
                  <a:extLst>
                    <a:ext uri="{9D8B030D-6E8A-4147-A177-3AD203B41FA5}">
                      <a16:colId xmlns:a16="http://schemas.microsoft.com/office/drawing/2014/main" val="2506230519"/>
                    </a:ext>
                  </a:extLst>
                </a:gridCol>
                <a:gridCol w="6506498">
                  <a:extLst>
                    <a:ext uri="{9D8B030D-6E8A-4147-A177-3AD203B41FA5}">
                      <a16:colId xmlns:a16="http://schemas.microsoft.com/office/drawing/2014/main" val="324308757"/>
                    </a:ext>
                  </a:extLst>
                </a:gridCol>
              </a:tblGrid>
              <a:tr h="3464627">
                <a:tc>
                  <a:txBody>
                    <a:bodyPr/>
                    <a:lstStyle/>
                    <a:p>
                      <a:endParaRPr lang="en-GB" sz="4000" b="0" dirty="0">
                        <a:solidFill>
                          <a:srgbClr val="47A5AE"/>
                        </a:solidFill>
                        <a:latin typeface="Corbel" panose="020B0503020204020204" pitchFamily="34" charset="0"/>
                      </a:endParaRPr>
                    </a:p>
                  </a:txBody>
                  <a:tcPr>
                    <a:lnR w="38100" cap="flat" cmpd="sng" algn="ctr">
                      <a:solidFill>
                        <a:schemeClr val="accent1"/>
                      </a:solidFill>
                      <a:prstDash val="solid"/>
                      <a:round/>
                      <a:headEnd type="none" w="med" len="med"/>
                      <a:tailEnd type="none" w="med" len="med"/>
                    </a:lnR>
                    <a:solidFill>
                      <a:schemeClr val="bg1"/>
                    </a:solidFill>
                  </a:tcPr>
                </a:tc>
                <a:tc>
                  <a:txBody>
                    <a:bodyPr/>
                    <a:lstStyle/>
                    <a:p>
                      <a:endParaRPr lang="en-GB" b="0" dirty="0"/>
                    </a:p>
                  </a:txBody>
                  <a:tcPr>
                    <a:lnL w="38100" cap="flat" cmpd="sng" algn="ctr">
                      <a:solidFill>
                        <a:schemeClr val="accent1"/>
                      </a:solidFill>
                      <a:prstDash val="solid"/>
                      <a:round/>
                      <a:headEnd type="none" w="med" len="med"/>
                      <a:tailEnd type="none" w="med" len="med"/>
                    </a:lnL>
                    <a:lnR w="38100" cap="flat" cmpd="sng" algn="ctr">
                      <a:noFill/>
                      <a:prstDash val="solid"/>
                      <a:round/>
                      <a:headEnd type="none" w="med" len="med"/>
                      <a:tailEnd type="none" w="med" len="med"/>
                    </a:lnR>
                    <a:solidFill>
                      <a:schemeClr val="bg1"/>
                    </a:solidFill>
                  </a:tcPr>
                </a:tc>
                <a:tc>
                  <a:txBody>
                    <a:bodyPr/>
                    <a:lstStyle/>
                    <a:p>
                      <a:endParaRPr lang="en-US" sz="1600" b="0" dirty="0">
                        <a:solidFill>
                          <a:srgbClr val="D3741F"/>
                        </a:solidFill>
                        <a:latin typeface="Corbel" panose="020B0503020204020204" pitchFamily="34" charset="0"/>
                      </a:endParaRPr>
                    </a:p>
                    <a:p>
                      <a:r>
                        <a:rPr lang="en-US" sz="2600" b="0" dirty="0">
                          <a:solidFill>
                            <a:srgbClr val="D3741F"/>
                          </a:solidFill>
                          <a:latin typeface="Corbel" panose="020B0503020204020204" pitchFamily="34" charset="0"/>
                        </a:rPr>
                        <a:t>international-aluminium.org</a:t>
                      </a:r>
                    </a:p>
                    <a:p>
                      <a:pPr marL="0" marR="0" lvl="0" indent="0" algn="l" defTabSz="914460" rtl="0" eaLnBrk="1" fontAlgn="auto" latinLnBrk="0" hangingPunct="1">
                        <a:lnSpc>
                          <a:spcPct val="100000"/>
                        </a:lnSpc>
                        <a:spcBef>
                          <a:spcPts val="0"/>
                        </a:spcBef>
                        <a:spcAft>
                          <a:spcPts val="0"/>
                        </a:spcAft>
                        <a:buClrTx/>
                        <a:buSzTx/>
                        <a:buFontTx/>
                        <a:buNone/>
                        <a:tabLst/>
                        <a:defRPr/>
                      </a:pPr>
                      <a:br>
                        <a:rPr lang="en-GB" sz="3200" b="0" i="0" dirty="0">
                          <a:solidFill>
                            <a:srgbClr val="D3741F"/>
                          </a:solidFill>
                          <a:effectLst/>
                          <a:latin typeface="Corbel" panose="020B0503020204020204" pitchFamily="34" charset="0"/>
                        </a:rPr>
                      </a:br>
                      <a:r>
                        <a:rPr lang="en-GB" sz="2600" b="0" i="0" dirty="0">
                          <a:solidFill>
                            <a:srgbClr val="D3741F"/>
                          </a:solidFill>
                          <a:effectLst/>
                          <a:latin typeface="Corbel" panose="020B0503020204020204" pitchFamily="34" charset="0"/>
                        </a:rPr>
                        <a:t>International Aluminium Institute</a:t>
                      </a:r>
                    </a:p>
                    <a:p>
                      <a:pPr marL="0" marR="0" lvl="0" indent="0" algn="l" defTabSz="914460" rtl="0" eaLnBrk="1" fontAlgn="auto" latinLnBrk="0" hangingPunct="1">
                        <a:lnSpc>
                          <a:spcPct val="100000"/>
                        </a:lnSpc>
                        <a:spcBef>
                          <a:spcPts val="0"/>
                        </a:spcBef>
                        <a:spcAft>
                          <a:spcPts val="0"/>
                        </a:spcAft>
                        <a:buClrTx/>
                        <a:buSzTx/>
                        <a:buFontTx/>
                        <a:buNone/>
                        <a:tabLst/>
                        <a:defRPr/>
                      </a:pPr>
                      <a:endParaRPr lang="en-GB" sz="3200" b="0" dirty="0">
                        <a:solidFill>
                          <a:srgbClr val="D3741F"/>
                        </a:solidFill>
                        <a:latin typeface="Corbel" panose="020B0503020204020204" pitchFamily="34" charset="0"/>
                      </a:endParaRPr>
                    </a:p>
                    <a:p>
                      <a:pPr marL="0" marR="0" lvl="0" indent="0" algn="l" defTabSz="914460" rtl="0" eaLnBrk="1" fontAlgn="auto" latinLnBrk="0" hangingPunct="1">
                        <a:lnSpc>
                          <a:spcPct val="100000"/>
                        </a:lnSpc>
                        <a:spcBef>
                          <a:spcPts val="0"/>
                        </a:spcBef>
                        <a:spcAft>
                          <a:spcPts val="0"/>
                        </a:spcAft>
                        <a:buClrTx/>
                        <a:buSzTx/>
                        <a:buFontTx/>
                        <a:buNone/>
                        <a:tabLst/>
                        <a:defRPr/>
                      </a:pPr>
                      <a:r>
                        <a:rPr lang="en-GB" sz="2600" b="0" i="0" dirty="0">
                          <a:solidFill>
                            <a:srgbClr val="D3741F"/>
                          </a:solidFill>
                          <a:effectLst/>
                          <a:latin typeface="Corbel" panose="020B0503020204020204" pitchFamily="34" charset="0"/>
                        </a:rPr>
                        <a:t>@</a:t>
                      </a:r>
                      <a:r>
                        <a:rPr lang="en-GB" sz="2600" b="0" dirty="0">
                          <a:solidFill>
                            <a:srgbClr val="D3741F"/>
                          </a:solidFill>
                          <a:latin typeface="Corbel" panose="020B0503020204020204" pitchFamily="34" charset="0"/>
                        </a:rPr>
                        <a:t>Int_</a:t>
                      </a:r>
                      <a:r>
                        <a:rPr lang="en-GB" sz="2600" b="0" i="0" dirty="0">
                          <a:solidFill>
                            <a:srgbClr val="D3741F"/>
                          </a:solidFill>
                          <a:effectLst/>
                          <a:latin typeface="Corbel" panose="020B0503020204020204" pitchFamily="34" charset="0"/>
                        </a:rPr>
                        <a:t>Aluminium</a:t>
                      </a:r>
                    </a:p>
                    <a:p>
                      <a:pPr marL="0" marR="0" lvl="0" indent="0" algn="l" defTabSz="914460" rtl="0" eaLnBrk="1" fontAlgn="auto" latinLnBrk="0" hangingPunct="1">
                        <a:lnSpc>
                          <a:spcPct val="100000"/>
                        </a:lnSpc>
                        <a:spcBef>
                          <a:spcPts val="0"/>
                        </a:spcBef>
                        <a:spcAft>
                          <a:spcPts val="0"/>
                        </a:spcAft>
                        <a:buClrTx/>
                        <a:buSzTx/>
                        <a:buFontTx/>
                        <a:buNone/>
                        <a:tabLst/>
                        <a:defRPr/>
                      </a:pPr>
                      <a:endParaRPr lang="en-GB" sz="3200" b="0" i="0" dirty="0">
                        <a:solidFill>
                          <a:srgbClr val="D3741F"/>
                        </a:solidFill>
                        <a:effectLst/>
                        <a:latin typeface="Corbel" panose="020B0503020204020204" pitchFamily="34" charset="0"/>
                      </a:endParaRPr>
                    </a:p>
                    <a:p>
                      <a:pPr marL="0" marR="0" lvl="0" indent="0" algn="l" defTabSz="914460" rtl="0" eaLnBrk="1" fontAlgn="auto" latinLnBrk="0" hangingPunct="1">
                        <a:lnSpc>
                          <a:spcPct val="100000"/>
                        </a:lnSpc>
                        <a:spcBef>
                          <a:spcPts val="0"/>
                        </a:spcBef>
                        <a:spcAft>
                          <a:spcPts val="0"/>
                        </a:spcAft>
                        <a:buClrTx/>
                        <a:buSzTx/>
                        <a:buFontTx/>
                        <a:buNone/>
                        <a:tabLst/>
                        <a:defRPr/>
                      </a:pPr>
                      <a:r>
                        <a:rPr lang="en-US" sz="2600" b="0" dirty="0">
                          <a:solidFill>
                            <a:srgbClr val="D3741F"/>
                          </a:solidFill>
                          <a:latin typeface="Corbel" panose="020B0503020204020204" pitchFamily="34" charset="0"/>
                          <a:hlinkClick r:id="rId3">
                            <a:extLst>
                              <a:ext uri="{A12FA001-AC4F-418D-AE19-62706E023703}">
                                <ahyp:hlinkClr xmlns:ahyp="http://schemas.microsoft.com/office/drawing/2018/hyperlinkcolor" val="tx"/>
                              </a:ext>
                            </a:extLst>
                          </a:hlinkClick>
                        </a:rPr>
                        <a:t>Subscribe to IAI External Newsletter</a:t>
                      </a:r>
                      <a:endParaRPr lang="en-GB" sz="2600" b="0" dirty="0">
                        <a:solidFill>
                          <a:srgbClr val="D3741F"/>
                        </a:solidFill>
                      </a:endParaRPr>
                    </a:p>
                    <a:p>
                      <a:pPr marL="0" marR="0" lvl="0" indent="0" algn="l" defTabSz="914460" rtl="0" eaLnBrk="1" fontAlgn="auto" latinLnBrk="0" hangingPunct="1">
                        <a:lnSpc>
                          <a:spcPct val="100000"/>
                        </a:lnSpc>
                        <a:spcBef>
                          <a:spcPts val="0"/>
                        </a:spcBef>
                        <a:spcAft>
                          <a:spcPts val="0"/>
                        </a:spcAft>
                        <a:buClrTx/>
                        <a:buSzTx/>
                        <a:buFontTx/>
                        <a:buNone/>
                        <a:tabLst/>
                        <a:defRPr/>
                      </a:pPr>
                      <a:endParaRPr lang="en-GB" i="0" dirty="0">
                        <a:solidFill>
                          <a:schemeClr val="tx1"/>
                        </a:solidFill>
                        <a:effectLst/>
                        <a:latin typeface="Corbel" panose="020B0503020204020204" pitchFamily="34" charset="0"/>
                      </a:endParaRPr>
                    </a:p>
                    <a:p>
                      <a:endParaRPr lang="en-GB" b="0" dirty="0"/>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603907837"/>
                  </a:ext>
                </a:extLst>
              </a:tr>
            </a:tbl>
          </a:graphicData>
        </a:graphic>
      </p:graphicFrame>
      <p:sp>
        <p:nvSpPr>
          <p:cNvPr id="4" name="TextBox 3">
            <a:extLst>
              <a:ext uri="{FF2B5EF4-FFF2-40B4-BE49-F238E27FC236}">
                <a16:creationId xmlns:a16="http://schemas.microsoft.com/office/drawing/2014/main" id="{EDC6AB1C-7ACD-643C-8D6B-70A1E700F728}"/>
              </a:ext>
            </a:extLst>
          </p:cNvPr>
          <p:cNvSpPr txBox="1"/>
          <p:nvPr/>
        </p:nvSpPr>
        <p:spPr>
          <a:xfrm>
            <a:off x="6359847" y="6864150"/>
            <a:ext cx="728671" cy="349968"/>
          </a:xfrm>
          <a:prstGeom prst="rect">
            <a:avLst/>
          </a:prstGeom>
          <a:solidFill>
            <a:schemeClr val="bg1"/>
          </a:solidFill>
        </p:spPr>
        <p:txBody>
          <a:bodyPr wrap="square" rtlCol="0">
            <a:spAutoFit/>
          </a:bodyPr>
          <a:lstStyle/>
          <a:p>
            <a:endParaRPr lang="en-GB" dirty="0">
              <a:solidFill>
                <a:schemeClr val="tx1"/>
              </a:solidFill>
            </a:endParaRPr>
          </a:p>
        </p:txBody>
      </p:sp>
      <p:pic>
        <p:nvPicPr>
          <p:cNvPr id="5" name="Picture 4" descr="A picture containing diagram&#10;&#10;Description automatically generated">
            <a:extLst>
              <a:ext uri="{FF2B5EF4-FFF2-40B4-BE49-F238E27FC236}">
                <a16:creationId xmlns:a16="http://schemas.microsoft.com/office/drawing/2014/main" id="{05542423-6E97-06D4-1D20-10BB1DC844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531" y="3779837"/>
            <a:ext cx="3551800" cy="3551783"/>
          </a:xfrm>
          <a:prstGeom prst="rect">
            <a:avLst/>
          </a:prstGeom>
        </p:spPr>
      </p:pic>
      <p:sp>
        <p:nvSpPr>
          <p:cNvPr id="6" name="TextBox 5">
            <a:extLst>
              <a:ext uri="{FF2B5EF4-FFF2-40B4-BE49-F238E27FC236}">
                <a16:creationId xmlns:a16="http://schemas.microsoft.com/office/drawing/2014/main" id="{E78E47D2-9915-E670-FFA4-485B7AF75534}"/>
              </a:ext>
            </a:extLst>
          </p:cNvPr>
          <p:cNvSpPr txBox="1"/>
          <p:nvPr/>
        </p:nvSpPr>
        <p:spPr>
          <a:xfrm>
            <a:off x="2615431" y="726003"/>
            <a:ext cx="8424936" cy="2482135"/>
          </a:xfrm>
          <a:prstGeom prst="rect">
            <a:avLst/>
          </a:prstGeom>
          <a:solidFill>
            <a:srgbClr val="FFFFFF"/>
          </a:solidFill>
          <a:ln w="25400" cap="flat" cmpd="sng" algn="ctr">
            <a:solidFill>
              <a:srgbClr val="47A4AF"/>
            </a:solidFill>
            <a:prstDash val="solid"/>
          </a:ln>
          <a:effectLst/>
        </p:spPr>
        <p:txBody>
          <a:bodyPr wrap="square" lIns="151851" tIns="151851" rIns="151851" bIns="151851" rtlCol="0" anchor="ctr">
            <a:spAutoFit/>
          </a:bodyPr>
          <a:lstStyle/>
          <a:p>
            <a:pPr algn="ctr" defTabSz="378983" fontAlgn="auto">
              <a:spcBef>
                <a:spcPts val="0"/>
              </a:spcBef>
              <a:spcAft>
                <a:spcPts val="0"/>
              </a:spcAft>
              <a:defRPr/>
            </a:pPr>
            <a:r>
              <a:rPr lang="zh-CN" altLang="en-US" sz="2800" kern="0" dirty="0">
                <a:solidFill>
                  <a:srgbClr val="808080"/>
                </a:solidFill>
                <a:latin typeface="Corbel" panose="020B0503020204020204" pitchFamily="34" charset="0"/>
                <a:ea typeface="宋体"/>
              </a:rPr>
              <a:t>感谢你的聆听</a:t>
            </a:r>
            <a:r>
              <a:rPr lang="en-GB" sz="2800" kern="0" dirty="0">
                <a:solidFill>
                  <a:srgbClr val="808080"/>
                </a:solidFill>
                <a:latin typeface="Corbel" panose="020B0503020204020204" pitchFamily="34" charset="0"/>
                <a:ea typeface="宋体"/>
              </a:rPr>
              <a:t> </a:t>
            </a:r>
          </a:p>
          <a:p>
            <a:pPr algn="ctr" defTabSz="378983" fontAlgn="auto">
              <a:spcBef>
                <a:spcPts val="0"/>
              </a:spcBef>
              <a:spcAft>
                <a:spcPts val="0"/>
              </a:spcAft>
              <a:defRPr/>
            </a:pPr>
            <a:endParaRPr lang="en-GB" sz="2800" kern="0" dirty="0">
              <a:solidFill>
                <a:srgbClr val="808080"/>
              </a:solidFill>
              <a:latin typeface="Corbel" panose="020B0503020204020204" pitchFamily="34" charset="0"/>
              <a:ea typeface="宋体"/>
            </a:endParaRPr>
          </a:p>
          <a:p>
            <a:pPr algn="ctr" defTabSz="378983" fontAlgn="auto">
              <a:spcBef>
                <a:spcPts val="0"/>
              </a:spcBef>
              <a:spcAft>
                <a:spcPts val="0"/>
              </a:spcAft>
              <a:defRPr/>
            </a:pPr>
            <a:r>
              <a:rPr lang="zh-CN" altLang="en-US" sz="2000" kern="0" dirty="0">
                <a:solidFill>
                  <a:srgbClr val="808080"/>
                </a:solidFill>
                <a:latin typeface="Corbel" panose="020B0503020204020204" pitchFamily="34" charset="0"/>
                <a:ea typeface="宋体"/>
              </a:rPr>
              <a:t>迈尔斯</a:t>
            </a:r>
            <a:r>
              <a:rPr lang="en-US" altLang="zh-CN" sz="2000" kern="0" dirty="0">
                <a:solidFill>
                  <a:srgbClr val="808080"/>
                </a:solidFill>
                <a:latin typeface="Corbel" panose="020B0503020204020204" pitchFamily="34" charset="0"/>
                <a:ea typeface="宋体"/>
              </a:rPr>
              <a:t>·</a:t>
            </a:r>
            <a:r>
              <a:rPr lang="zh-CN" altLang="en-US" sz="2000" kern="0" dirty="0">
                <a:solidFill>
                  <a:srgbClr val="808080"/>
                </a:solidFill>
                <a:latin typeface="Corbel" panose="020B0503020204020204" pitchFamily="34" charset="0"/>
                <a:ea typeface="宋体"/>
              </a:rPr>
              <a:t>普洛塞</a:t>
            </a:r>
            <a:endParaRPr lang="en-GB" sz="2000" kern="0" dirty="0">
              <a:solidFill>
                <a:srgbClr val="808080"/>
              </a:solidFill>
              <a:latin typeface="Corbel" panose="020B0503020204020204" pitchFamily="34" charset="0"/>
              <a:ea typeface="宋体"/>
            </a:endParaRPr>
          </a:p>
          <a:p>
            <a:pPr algn="ctr" defTabSz="378983" fontAlgn="auto">
              <a:spcBef>
                <a:spcPts val="0"/>
              </a:spcBef>
              <a:spcAft>
                <a:spcPts val="0"/>
              </a:spcAft>
              <a:defRPr/>
            </a:pPr>
            <a:r>
              <a:rPr lang="zh-CN" altLang="en-US" sz="2000" kern="0" dirty="0">
                <a:solidFill>
                  <a:srgbClr val="808080"/>
                </a:solidFill>
                <a:latin typeface="Corbel" panose="020B0503020204020204" pitchFamily="34" charset="0"/>
                <a:ea typeface="宋体"/>
              </a:rPr>
              <a:t>国际铝协秘书长</a:t>
            </a:r>
            <a:endParaRPr lang="en-GB" sz="2000" kern="0" dirty="0">
              <a:solidFill>
                <a:srgbClr val="808080"/>
              </a:solidFill>
              <a:latin typeface="Corbel" panose="020B0503020204020204" pitchFamily="34" charset="0"/>
              <a:ea typeface="宋体"/>
            </a:endParaRPr>
          </a:p>
          <a:p>
            <a:pPr algn="ctr" defTabSz="378983" fontAlgn="auto">
              <a:spcBef>
                <a:spcPts val="0"/>
              </a:spcBef>
              <a:spcAft>
                <a:spcPts val="0"/>
              </a:spcAft>
              <a:defRPr/>
            </a:pPr>
            <a:endParaRPr lang="en-GB" sz="2800" kern="0" dirty="0">
              <a:solidFill>
                <a:srgbClr val="808080"/>
              </a:solidFill>
              <a:latin typeface="Corbel" panose="020B0503020204020204" pitchFamily="34" charset="0"/>
              <a:ea typeface="宋体"/>
            </a:endParaRPr>
          </a:p>
          <a:p>
            <a:pPr algn="ctr" defTabSz="378983" fontAlgn="auto">
              <a:spcBef>
                <a:spcPts val="0"/>
              </a:spcBef>
              <a:spcAft>
                <a:spcPts val="0"/>
              </a:spcAft>
              <a:defRPr/>
            </a:pPr>
            <a:r>
              <a:rPr lang="en-GB" sz="2800" kern="0" dirty="0">
                <a:solidFill>
                  <a:srgbClr val="47A5AE"/>
                </a:solidFill>
                <a:latin typeface="Corbel" panose="020B0503020204020204" pitchFamily="34" charset="0"/>
                <a:ea typeface="宋体"/>
                <a:hlinkClick r:id="rId5">
                  <a:extLst>
                    <a:ext uri="{A12FA001-AC4F-418D-AE19-62706E023703}">
                      <ahyp:hlinkClr xmlns:ahyp="http://schemas.microsoft.com/office/drawing/2018/hyperlinkcolor" val="tx"/>
                    </a:ext>
                  </a:extLst>
                </a:hlinkClick>
              </a:rPr>
              <a:t>prosser@international-aluminium.org</a:t>
            </a:r>
            <a:endParaRPr lang="en-GB" sz="2800" kern="0" dirty="0">
              <a:solidFill>
                <a:srgbClr val="47A5AE"/>
              </a:solidFill>
              <a:latin typeface="Corbel" panose="020B0503020204020204" pitchFamily="34" charset="0"/>
              <a:ea typeface="宋体"/>
            </a:endParaRPr>
          </a:p>
        </p:txBody>
      </p:sp>
      <p:pic>
        <p:nvPicPr>
          <p:cNvPr id="7" name="Picture 2" descr="Twitter Logo | Symbol, History, PNG (3840*2160)">
            <a:extLst>
              <a:ext uri="{FF2B5EF4-FFF2-40B4-BE49-F238E27FC236}">
                <a16:creationId xmlns:a16="http://schemas.microsoft.com/office/drawing/2014/main" id="{DA412B0C-352E-0D3E-3F8D-12012D46C39B}"/>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77204" y="5790459"/>
            <a:ext cx="1191462" cy="6672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Linkedin - Free social media icons">
            <a:extLst>
              <a:ext uri="{FF2B5EF4-FFF2-40B4-BE49-F238E27FC236}">
                <a16:creationId xmlns:a16="http://schemas.microsoft.com/office/drawing/2014/main" id="{F7F24F40-21A6-7337-6390-93836C7E3BCD}"/>
              </a:ext>
            </a:extLst>
          </p:cNvPr>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14956" y="4979728"/>
            <a:ext cx="1095461" cy="576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5" name="Picture 14" descr="A picture containing white, projector, vector graphics&#10;&#10;Description automatically generated">
            <a:extLst>
              <a:ext uri="{FF2B5EF4-FFF2-40B4-BE49-F238E27FC236}">
                <a16:creationId xmlns:a16="http://schemas.microsoft.com/office/drawing/2014/main" id="{0BFB3AEC-CB4E-8DD6-F8A9-5BED754C55E8}"/>
              </a:ext>
            </a:extLst>
          </p:cNvPr>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938686" y="6683620"/>
            <a:ext cx="648000" cy="648000"/>
          </a:xfrm>
          <a:prstGeom prst="rect">
            <a:avLst/>
          </a:prstGeom>
        </p:spPr>
      </p:pic>
      <p:pic>
        <p:nvPicPr>
          <p:cNvPr id="17" name="Graphic 16" descr="Internet with solid fill">
            <a:extLst>
              <a:ext uri="{FF2B5EF4-FFF2-40B4-BE49-F238E27FC236}">
                <a16:creationId xmlns:a16="http://schemas.microsoft.com/office/drawing/2014/main" id="{B8D4D435-D3E6-19B8-B97B-3EE3EDE019E4}"/>
              </a:ext>
            </a:extLst>
          </p:cNvPr>
          <p:cNvPicPr>
            <a:picLocks noChangeAspect="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00285" y="3947963"/>
            <a:ext cx="914400" cy="914400"/>
          </a:xfrm>
          <a:prstGeom prst="rect">
            <a:avLst/>
          </a:prstGeom>
        </p:spPr>
      </p:pic>
    </p:spTree>
    <p:extLst>
      <p:ext uri="{BB962C8B-B14F-4D97-AF65-F5344CB8AC3E}">
        <p14:creationId xmlns:p14="http://schemas.microsoft.com/office/powerpoint/2010/main" val="270707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World Aluminium">
      <a:dk1>
        <a:srgbClr val="454545"/>
      </a:dk1>
      <a:lt1>
        <a:srgbClr val="FFFFFF"/>
      </a:lt1>
      <a:dk2>
        <a:srgbClr val="AECCCD"/>
      </a:dk2>
      <a:lt2>
        <a:srgbClr val="FFFFFF"/>
      </a:lt2>
      <a:accent1>
        <a:srgbClr val="739FAA"/>
      </a:accent1>
      <a:accent2>
        <a:srgbClr val="C6D997"/>
      </a:accent2>
      <a:accent3>
        <a:srgbClr val="D3741F"/>
      </a:accent3>
      <a:accent4>
        <a:srgbClr val="454545"/>
      </a:accent4>
      <a:accent5>
        <a:srgbClr val="DFB521"/>
      </a:accent5>
      <a:accent6>
        <a:srgbClr val="90421B"/>
      </a:accent6>
      <a:hlink>
        <a:srgbClr val="97A475"/>
      </a:hlink>
      <a:folHlink>
        <a:srgbClr val="E4DD51"/>
      </a:folHlink>
    </a:clrScheme>
    <a:fontScheme name="Office The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宋体"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宋体" charset="-122"/>
          </a:defRPr>
        </a:defPPr>
      </a:lstStyle>
    </a:lnDef>
    <a:txDef>
      <a:spPr>
        <a:noFill/>
      </a:spPr>
      <a:bodyPr wrap="none" rtlCol="0">
        <a:spAutoFit/>
      </a:bodyPr>
      <a:lstStyle>
        <a:defPPr>
          <a:defRPr dirty="0" smtClean="0">
            <a:solidFill>
              <a:schemeClr val="tx1"/>
            </a:solidFill>
          </a:defRPr>
        </a:defPPr>
      </a:lstStyle>
    </a:tx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AI Template  - updated master.pptx" id="{B2CCA119-5596-4D12-83B5-5A6DC2E12DC2}" vid="{FD4F689F-9337-4784-B6B3-CBA7FC4EE06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9E103A683CE442909C869E3E291ADB" ma:contentTypeVersion="20" ma:contentTypeDescription="Create a new document." ma:contentTypeScope="" ma:versionID="a4b10bbb96fdc4022e4ab22de067dadc">
  <xsd:schema xmlns:xsd="http://www.w3.org/2001/XMLSchema" xmlns:xs="http://www.w3.org/2001/XMLSchema" xmlns:p="http://schemas.microsoft.com/office/2006/metadata/properties" xmlns:ns2="29cdf569-9d8c-4421-86e0-32b985bc86bf" xmlns:ns3="2f2abda8-0a71-4944-838e-07c8725f8563" targetNamespace="http://schemas.microsoft.com/office/2006/metadata/properties" ma:root="true" ma:fieldsID="3d96f40013feab8f536c731302f3d317" ns2:_="" ns3:_="">
    <xsd:import namespace="29cdf569-9d8c-4421-86e0-32b985bc86bf"/>
    <xsd:import namespace="2f2abda8-0a71-4944-838e-07c8725f856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cdf569-9d8c-4421-86e0-32b985bc86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a22b3ad-301a-47ad-8f2d-1c1eede6acb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f2abda8-0a71-4944-838e-07c8725f856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6de949c-0a47-4ee5-8601-11c78d09e0a2}" ma:internalName="TaxCatchAll" ma:showField="CatchAllData" ma:web="2f2abda8-0a71-4944-838e-07c8725f85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f2abda8-0a71-4944-838e-07c8725f8563">
      <UserInfo>
        <DisplayName>Miles Prosser</DisplayName>
        <AccountId>19</AccountId>
        <AccountType/>
      </UserInfo>
    </SharedWithUsers>
    <lcf76f155ced4ddcb4097134ff3c332f xmlns="29cdf569-9d8c-4421-86e0-32b985bc86bf">
      <Terms xmlns="http://schemas.microsoft.com/office/infopath/2007/PartnerControls"/>
    </lcf76f155ced4ddcb4097134ff3c332f>
    <TaxCatchAll xmlns="2f2abda8-0a71-4944-838e-07c8725f856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4D1AAA-5ED8-458A-AECC-2ECF96BF19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cdf569-9d8c-4421-86e0-32b985bc86bf"/>
    <ds:schemaRef ds:uri="2f2abda8-0a71-4944-838e-07c8725f85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21264B-DEB5-44EF-8253-4CF27861A6B2}">
  <ds:schemaRefs>
    <ds:schemaRef ds:uri="http://schemas.openxmlformats.org/package/2006/metadata/core-properties"/>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www.w3.org/XML/1998/namespace"/>
    <ds:schemaRef ds:uri="http://purl.org/dc/terms/"/>
    <ds:schemaRef ds:uri="2f2abda8-0a71-4944-838e-07c8725f8563"/>
    <ds:schemaRef ds:uri="29cdf569-9d8c-4421-86e0-32b985bc86bf"/>
    <ds:schemaRef ds:uri="http://purl.org/dc/dcmitype/"/>
  </ds:schemaRefs>
</ds:datastoreItem>
</file>

<file path=customXml/itemProps3.xml><?xml version="1.0" encoding="utf-8"?>
<ds:datastoreItem xmlns:ds="http://schemas.openxmlformats.org/officeDocument/2006/customXml" ds:itemID="{C8B9DA62-1AA0-4C17-880E-E7AC532987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World-Aluminium</Template>
  <TotalTime>957</TotalTime>
  <Words>1836</Words>
  <Application>Microsoft Office PowerPoint</Application>
  <PresentationFormat>自定义</PresentationFormat>
  <Paragraphs>380</Paragraphs>
  <Slides>23</Slides>
  <Notes>18</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嵌入 OLE 服务器</vt:lpstr>
      </vt:variant>
      <vt:variant>
        <vt:i4>1</vt:i4>
      </vt:variant>
      <vt:variant>
        <vt:lpstr>幻灯片标题</vt:lpstr>
      </vt:variant>
      <vt:variant>
        <vt:i4>23</vt:i4>
      </vt:variant>
    </vt:vector>
  </HeadingPairs>
  <TitlesOfParts>
    <vt:vector size="36" baseType="lpstr">
      <vt:lpstr>Helvetica Neue</vt:lpstr>
      <vt:lpstr>黑体</vt:lpstr>
      <vt:lpstr>宋体</vt:lpstr>
      <vt:lpstr>Arial</vt:lpstr>
      <vt:lpstr>Arial</vt:lpstr>
      <vt:lpstr>Calibri</vt:lpstr>
      <vt:lpstr>Calibri Light</vt:lpstr>
      <vt:lpstr>Corbel</vt:lpstr>
      <vt:lpstr>Helvetica</vt:lpstr>
      <vt:lpstr>Times New Roman</vt:lpstr>
      <vt:lpstr>Office Theme</vt:lpstr>
      <vt:lpstr>1_Office Theme</vt:lpstr>
      <vt:lpstr>think-cell Slide</vt:lpstr>
      <vt:lpstr>PowerPoint 演示文稿</vt:lpstr>
      <vt:lpstr>可持续性</vt:lpstr>
      <vt:lpstr>营造美好未来…</vt:lpstr>
      <vt:lpstr>PowerPoint 演示文稿</vt:lpstr>
      <vt:lpstr>PowerPoint 演示文稿</vt:lpstr>
      <vt:lpstr>PowerPoint 演示文稿</vt:lpstr>
      <vt:lpstr>电力基建行业铝需求上涨</vt:lpstr>
      <vt:lpstr>铝罐 vs 玻璃、PET材料</vt:lpstr>
      <vt:lpstr>PowerPoint 演示文稿</vt:lpstr>
      <vt:lpstr>铝对可持续发展的推动</vt:lpstr>
      <vt:lpstr>铝面临的可持续发展挑战</vt:lpstr>
      <vt:lpstr>优先考虑可持续发展问题</vt:lpstr>
      <vt:lpstr>国际铝协 (IAI)</vt:lpstr>
      <vt:lpstr>国际铝协项目</vt:lpstr>
      <vt:lpstr>国际铝协温室气体2050年排放路径预测</vt:lpstr>
      <vt:lpstr>IAI Emissions Scenarios</vt:lpstr>
      <vt:lpstr>基于协会现状及发展路径谋求发展</vt:lpstr>
      <vt:lpstr>PowerPoint 演示文稿</vt:lpstr>
      <vt:lpstr>铝的可持续发展进程</vt:lpstr>
      <vt:lpstr>生命周期评估</vt:lpstr>
      <vt:lpstr>数据与透明度</vt:lpstr>
      <vt:lpstr>结论</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Test Powerpoint Presentation</dc:title>
  <dc:creator>Chris Bayliss</dc:creator>
  <cp:lastModifiedBy>Gao friday</cp:lastModifiedBy>
  <cp:revision>1104</cp:revision>
  <cp:lastPrinted>2022-05-13T12:04:32Z</cp:lastPrinted>
  <dcterms:created xsi:type="dcterms:W3CDTF">2014-03-20T14:48:41Z</dcterms:created>
  <dcterms:modified xsi:type="dcterms:W3CDTF">2022-10-31T01:38:51Z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0x0101008C9E103A683CE442909C869E3E291ADB</vt:lpwstr>
  </property>
  <property fmtid="{D5CDD505-2E9C-101B-9397-08002B2CF9AE}" pid="3" name="IsMyDocuments">
    <vt:bool>true</vt:bool>
  </property>
  <property fmtid="{D5CDD505-2E9C-101B-9397-08002B2CF9AE}" pid="4" name="MediaServiceImageTags">
    <vt:lpwstr/>
  </property>
</Properties>
</file>